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937" r:id="rId5"/>
    <p:sldMasterId id="2147483925" r:id="rId6"/>
    <p:sldMasterId id="2147483940" r:id="rId7"/>
    <p:sldMasterId id="2147483955" r:id="rId8"/>
    <p:sldMasterId id="2147483961" r:id="rId9"/>
  </p:sldMasterIdLst>
  <p:notesMasterIdLst>
    <p:notesMasterId r:id="rId21"/>
  </p:notesMasterIdLst>
  <p:handoutMasterIdLst>
    <p:handoutMasterId r:id="rId22"/>
  </p:handoutMasterIdLst>
  <p:sldIdLst>
    <p:sldId id="1024" r:id="rId10"/>
    <p:sldId id="1273" r:id="rId11"/>
    <p:sldId id="1274" r:id="rId12"/>
    <p:sldId id="1275" r:id="rId13"/>
    <p:sldId id="1276" r:id="rId14"/>
    <p:sldId id="1277" r:id="rId15"/>
    <p:sldId id="1278" r:id="rId16"/>
    <p:sldId id="1279" r:id="rId17"/>
    <p:sldId id="1280" r:id="rId18"/>
    <p:sldId id="1281" r:id="rId19"/>
    <p:sldId id="1053" r:id="rId20"/>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1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3A4"/>
    <a:srgbClr val="004D86"/>
    <a:srgbClr val="184576"/>
    <a:srgbClr val="007FDE"/>
    <a:srgbClr val="0091C4"/>
    <a:srgbClr val="00A1E0"/>
    <a:srgbClr val="00B0F0"/>
    <a:srgbClr val="007033"/>
    <a:srgbClr val="4796B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6" autoAdjust="0"/>
    <p:restoredTop sz="81400" autoAdjust="0"/>
  </p:normalViewPr>
  <p:slideViewPr>
    <p:cSldViewPr snapToGrid="0">
      <p:cViewPr varScale="1">
        <p:scale>
          <a:sx n="91" d="100"/>
          <a:sy n="91" d="100"/>
        </p:scale>
        <p:origin x="600" y="67"/>
      </p:cViewPr>
      <p:guideLst>
        <p:guide orient="horz" pos="4319"/>
        <p:guide pos="3815"/>
      </p:guideLst>
    </p:cSldViewPr>
  </p:slideViewPr>
  <p:notesTextViewPr>
    <p:cViewPr>
      <p:scale>
        <a:sx n="1" d="1"/>
        <a:sy n="1" d="1"/>
      </p:scale>
      <p:origin x="0" y="0"/>
    </p:cViewPr>
  </p:notesTextViewPr>
  <p:sorterViewPr>
    <p:cViewPr>
      <p:scale>
        <a:sx n="100" d="100"/>
        <a:sy n="100" d="100"/>
      </p:scale>
      <p:origin x="0" y="-24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BF227-D0ED-47C6-B3BC-B0B53130A20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91EC025-C642-45AA-BBE6-16BDC1C8B337}">
      <dgm:prSet/>
      <dgm:spPr/>
      <dgm:t>
        <a:bodyPr/>
        <a:lstStyle/>
        <a:p>
          <a:pPr algn="just">
            <a:lnSpc>
              <a:spcPct val="100000"/>
            </a:lnSpc>
          </a:pPr>
          <a:r>
            <a:rPr lang="en-US" dirty="0"/>
            <a:t>Yash Salesforce Team has developed Interview Questions Picker Tool which automates the process of preparing a Unique Questions during interview process.</a:t>
          </a:r>
        </a:p>
      </dgm:t>
    </dgm:pt>
    <dgm:pt modelId="{1704D5B6-248E-4C39-965A-734E2B722078}" type="parTrans" cxnId="{9903E56A-3B77-4A75-BC47-F9866E3EACAA}">
      <dgm:prSet/>
      <dgm:spPr/>
      <dgm:t>
        <a:bodyPr/>
        <a:lstStyle/>
        <a:p>
          <a:endParaRPr lang="en-US"/>
        </a:p>
      </dgm:t>
    </dgm:pt>
    <dgm:pt modelId="{C6D3FCC0-B3D6-4CB7-AC73-630E4A7815C3}" type="sibTrans" cxnId="{9903E56A-3B77-4A75-BC47-F9866E3EACAA}">
      <dgm:prSet/>
      <dgm:spPr/>
      <dgm:t>
        <a:bodyPr/>
        <a:lstStyle/>
        <a:p>
          <a:endParaRPr lang="en-US"/>
        </a:p>
      </dgm:t>
    </dgm:pt>
    <dgm:pt modelId="{1CFAB810-72C0-4AF9-A454-4ACACA734960}">
      <dgm:prSet/>
      <dgm:spPr/>
      <dgm:t>
        <a:bodyPr/>
        <a:lstStyle/>
        <a:p>
          <a:pPr algn="just">
            <a:lnSpc>
              <a:spcPct val="100000"/>
            </a:lnSpc>
          </a:pPr>
          <a:r>
            <a:rPr lang="en-US" b="0" i="0" baseline="0" dirty="0"/>
            <a:t>The Interview is a conversation in which you and an employer exchange information. This makes one’s organization In</a:t>
          </a:r>
          <a:r>
            <a:rPr lang="en-US" dirty="0"/>
            <a:t>terview Process in a difficult and obsolete the whole concept of repeating the questions to the candidates.</a:t>
          </a:r>
        </a:p>
      </dgm:t>
    </dgm:pt>
    <dgm:pt modelId="{A8D26AF2-DC19-47FF-82E3-DE1ABBFCC30F}" type="parTrans" cxnId="{1F30F7A6-49EA-4525-9C99-02886253C7A2}">
      <dgm:prSet/>
      <dgm:spPr/>
      <dgm:t>
        <a:bodyPr/>
        <a:lstStyle/>
        <a:p>
          <a:endParaRPr lang="en-US"/>
        </a:p>
      </dgm:t>
    </dgm:pt>
    <dgm:pt modelId="{0536CB73-083D-459F-9772-22254E56FE6D}" type="sibTrans" cxnId="{1F30F7A6-49EA-4525-9C99-02886253C7A2}">
      <dgm:prSet/>
      <dgm:spPr/>
      <dgm:t>
        <a:bodyPr/>
        <a:lstStyle/>
        <a:p>
          <a:endParaRPr lang="en-US"/>
        </a:p>
      </dgm:t>
    </dgm:pt>
    <dgm:pt modelId="{20F1D051-06EB-4AD4-BC75-0A5ECE0D6CDA}">
      <dgm:prSet/>
      <dgm:spPr/>
      <dgm:t>
        <a:bodyPr/>
        <a:lstStyle/>
        <a:p>
          <a:pPr algn="just">
            <a:lnSpc>
              <a:spcPct val="100000"/>
            </a:lnSpc>
          </a:pPr>
          <a:r>
            <a:rPr lang="en-US" dirty="0"/>
            <a:t>Interviewing is an important step in the employee selection process. If done effectively, the interview enables the employer to determine if an applicant's skills, experience and personality meet the job's requirements.</a:t>
          </a:r>
        </a:p>
      </dgm:t>
    </dgm:pt>
    <dgm:pt modelId="{00208D20-3A17-4E81-89AE-A05C4D6C915E}" type="parTrans" cxnId="{5628AB83-7B10-4211-A911-C4B6295FF045}">
      <dgm:prSet/>
      <dgm:spPr/>
      <dgm:t>
        <a:bodyPr/>
        <a:lstStyle/>
        <a:p>
          <a:endParaRPr lang="en-US"/>
        </a:p>
      </dgm:t>
    </dgm:pt>
    <dgm:pt modelId="{798B5639-E66E-4B55-B6A3-BB3532555AD9}" type="sibTrans" cxnId="{5628AB83-7B10-4211-A911-C4B6295FF045}">
      <dgm:prSet/>
      <dgm:spPr/>
      <dgm:t>
        <a:bodyPr/>
        <a:lstStyle/>
        <a:p>
          <a:endParaRPr lang="en-US"/>
        </a:p>
      </dgm:t>
    </dgm:pt>
    <dgm:pt modelId="{32BED718-16A9-4FDC-9927-2043742F42A0}">
      <dgm:prSet/>
      <dgm:spPr/>
      <dgm:t>
        <a:bodyPr/>
        <a:lstStyle/>
        <a:p>
          <a:pPr algn="just">
            <a:lnSpc>
              <a:spcPct val="100000"/>
            </a:lnSpc>
          </a:pPr>
          <a:r>
            <a:rPr lang="en-US" dirty="0"/>
            <a:t>It also helps the employer assess whether an applicant would likely fit in with the corporate culture.</a:t>
          </a:r>
        </a:p>
      </dgm:t>
    </dgm:pt>
    <dgm:pt modelId="{BD62A946-3772-4203-8C62-3A6AEAC3E24B}" type="parTrans" cxnId="{3448B5C3-9E67-4265-85B5-26172219F58F}">
      <dgm:prSet/>
      <dgm:spPr/>
      <dgm:t>
        <a:bodyPr/>
        <a:lstStyle/>
        <a:p>
          <a:endParaRPr lang="en-US"/>
        </a:p>
      </dgm:t>
    </dgm:pt>
    <dgm:pt modelId="{60704898-2F55-4824-9EA3-DD2299D9F95C}" type="sibTrans" cxnId="{3448B5C3-9E67-4265-85B5-26172219F58F}">
      <dgm:prSet/>
      <dgm:spPr/>
      <dgm:t>
        <a:bodyPr/>
        <a:lstStyle/>
        <a:p>
          <a:endParaRPr lang="en-US"/>
        </a:p>
      </dgm:t>
    </dgm:pt>
    <dgm:pt modelId="{B3DDD413-6146-45B1-A88B-D7E095B34060}" type="pres">
      <dgm:prSet presAssocID="{5DABF227-D0ED-47C6-B3BC-B0B53130A201}" presName="root" presStyleCnt="0">
        <dgm:presLayoutVars>
          <dgm:dir/>
          <dgm:resizeHandles val="exact"/>
        </dgm:presLayoutVars>
      </dgm:prSet>
      <dgm:spPr/>
    </dgm:pt>
    <dgm:pt modelId="{B9496386-7768-4F64-BE71-39E032C5D625}" type="pres">
      <dgm:prSet presAssocID="{591EC025-C642-45AA-BBE6-16BDC1C8B337}" presName="compNode" presStyleCnt="0"/>
      <dgm:spPr/>
    </dgm:pt>
    <dgm:pt modelId="{7619EDF6-ACF0-4BF2-9764-CB37F2C4111F}" type="pres">
      <dgm:prSet presAssocID="{591EC025-C642-45AA-BBE6-16BDC1C8B337}" presName="bgRect" presStyleLbl="bgShp" presStyleIdx="0" presStyleCnt="4"/>
      <dgm:spPr/>
    </dgm:pt>
    <dgm:pt modelId="{2F312945-7D09-4A0D-B3A9-E281371B580F}" type="pres">
      <dgm:prSet presAssocID="{591EC025-C642-45AA-BBE6-16BDC1C8B3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D9DB2DE-6835-47A5-804C-986A3F4A778A}" type="pres">
      <dgm:prSet presAssocID="{591EC025-C642-45AA-BBE6-16BDC1C8B337}" presName="spaceRect" presStyleCnt="0"/>
      <dgm:spPr/>
    </dgm:pt>
    <dgm:pt modelId="{55A48FB0-F824-4AF0-B647-2F92BF29CE5F}" type="pres">
      <dgm:prSet presAssocID="{591EC025-C642-45AA-BBE6-16BDC1C8B337}" presName="parTx" presStyleLbl="revTx" presStyleIdx="0" presStyleCnt="4">
        <dgm:presLayoutVars>
          <dgm:chMax val="0"/>
          <dgm:chPref val="0"/>
        </dgm:presLayoutVars>
      </dgm:prSet>
      <dgm:spPr/>
    </dgm:pt>
    <dgm:pt modelId="{423CEBF7-FF3F-487F-9880-8CE1E28B408D}" type="pres">
      <dgm:prSet presAssocID="{C6D3FCC0-B3D6-4CB7-AC73-630E4A7815C3}" presName="sibTrans" presStyleCnt="0"/>
      <dgm:spPr/>
    </dgm:pt>
    <dgm:pt modelId="{AF5193D4-A57A-461D-9510-24A21FF1935A}" type="pres">
      <dgm:prSet presAssocID="{1CFAB810-72C0-4AF9-A454-4ACACA734960}" presName="compNode" presStyleCnt="0"/>
      <dgm:spPr/>
    </dgm:pt>
    <dgm:pt modelId="{F9D8560B-D338-4009-A10A-9B2D5E0B0898}" type="pres">
      <dgm:prSet presAssocID="{1CFAB810-72C0-4AF9-A454-4ACACA734960}" presName="bgRect" presStyleLbl="bgShp" presStyleIdx="1" presStyleCnt="4"/>
      <dgm:spPr/>
    </dgm:pt>
    <dgm:pt modelId="{0E77128A-9F4D-4BE9-8848-FC448CCCF220}" type="pres">
      <dgm:prSet presAssocID="{1CFAB810-72C0-4AF9-A454-4ACACA7349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FA38BDC9-EC57-4FF5-9B90-E15022EE1B7A}" type="pres">
      <dgm:prSet presAssocID="{1CFAB810-72C0-4AF9-A454-4ACACA734960}" presName="spaceRect" presStyleCnt="0"/>
      <dgm:spPr/>
    </dgm:pt>
    <dgm:pt modelId="{4A7F6181-71EF-4ECF-B718-B768CD855996}" type="pres">
      <dgm:prSet presAssocID="{1CFAB810-72C0-4AF9-A454-4ACACA734960}" presName="parTx" presStyleLbl="revTx" presStyleIdx="1" presStyleCnt="4">
        <dgm:presLayoutVars>
          <dgm:chMax val="0"/>
          <dgm:chPref val="0"/>
        </dgm:presLayoutVars>
      </dgm:prSet>
      <dgm:spPr/>
    </dgm:pt>
    <dgm:pt modelId="{F24DBDD0-84FE-4ECF-8295-D8272CCBE51B}" type="pres">
      <dgm:prSet presAssocID="{0536CB73-083D-459F-9772-22254E56FE6D}" presName="sibTrans" presStyleCnt="0"/>
      <dgm:spPr/>
    </dgm:pt>
    <dgm:pt modelId="{B363C49C-31E2-49BF-98DD-31FAB61EB500}" type="pres">
      <dgm:prSet presAssocID="{20F1D051-06EB-4AD4-BC75-0A5ECE0D6CDA}" presName="compNode" presStyleCnt="0"/>
      <dgm:spPr/>
    </dgm:pt>
    <dgm:pt modelId="{03580BB5-8F29-4627-A714-B5C1F69E2F19}" type="pres">
      <dgm:prSet presAssocID="{20F1D051-06EB-4AD4-BC75-0A5ECE0D6CDA}" presName="bgRect" presStyleLbl="bgShp" presStyleIdx="2" presStyleCnt="4"/>
      <dgm:spPr/>
    </dgm:pt>
    <dgm:pt modelId="{D29FC005-B744-42BB-B4E2-04494DE8FF5A}" type="pres">
      <dgm:prSet presAssocID="{20F1D051-06EB-4AD4-BC75-0A5ECE0D6C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3B113D45-0026-4053-A0C3-C7FF60083641}" type="pres">
      <dgm:prSet presAssocID="{20F1D051-06EB-4AD4-BC75-0A5ECE0D6CDA}" presName="spaceRect" presStyleCnt="0"/>
      <dgm:spPr/>
    </dgm:pt>
    <dgm:pt modelId="{E7CEA688-5AFA-4602-B027-D19EDC723F8E}" type="pres">
      <dgm:prSet presAssocID="{20F1D051-06EB-4AD4-BC75-0A5ECE0D6CDA}" presName="parTx" presStyleLbl="revTx" presStyleIdx="2" presStyleCnt="4">
        <dgm:presLayoutVars>
          <dgm:chMax val="0"/>
          <dgm:chPref val="0"/>
        </dgm:presLayoutVars>
      </dgm:prSet>
      <dgm:spPr/>
    </dgm:pt>
    <dgm:pt modelId="{1B39A16C-26AD-4629-A47F-247AA180F6C4}" type="pres">
      <dgm:prSet presAssocID="{798B5639-E66E-4B55-B6A3-BB3532555AD9}" presName="sibTrans" presStyleCnt="0"/>
      <dgm:spPr/>
    </dgm:pt>
    <dgm:pt modelId="{2ECBE425-3829-4611-BF23-3B6374F57254}" type="pres">
      <dgm:prSet presAssocID="{32BED718-16A9-4FDC-9927-2043742F42A0}" presName="compNode" presStyleCnt="0"/>
      <dgm:spPr/>
    </dgm:pt>
    <dgm:pt modelId="{3DD8F62E-12A7-49BB-8A11-7237BC2008A9}" type="pres">
      <dgm:prSet presAssocID="{32BED718-16A9-4FDC-9927-2043742F42A0}" presName="bgRect" presStyleLbl="bgShp" presStyleIdx="3" presStyleCnt="4"/>
      <dgm:spPr/>
    </dgm:pt>
    <dgm:pt modelId="{72F4A5D2-3733-4D5C-8A13-7B331BF0D63E}" type="pres">
      <dgm:prSet presAssocID="{32BED718-16A9-4FDC-9927-2043742F42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lder"/>
        </a:ext>
      </dgm:extLst>
    </dgm:pt>
    <dgm:pt modelId="{8AF8E9B0-72A5-49BF-9D48-065B2CCEE80F}" type="pres">
      <dgm:prSet presAssocID="{32BED718-16A9-4FDC-9927-2043742F42A0}" presName="spaceRect" presStyleCnt="0"/>
      <dgm:spPr/>
    </dgm:pt>
    <dgm:pt modelId="{464742E0-8B29-4E86-9300-29E0255426D2}" type="pres">
      <dgm:prSet presAssocID="{32BED718-16A9-4FDC-9927-2043742F42A0}" presName="parTx" presStyleLbl="revTx" presStyleIdx="3" presStyleCnt="4">
        <dgm:presLayoutVars>
          <dgm:chMax val="0"/>
          <dgm:chPref val="0"/>
        </dgm:presLayoutVars>
      </dgm:prSet>
      <dgm:spPr/>
    </dgm:pt>
  </dgm:ptLst>
  <dgm:cxnLst>
    <dgm:cxn modelId="{81511D24-B88E-4DA7-A1E6-E59D8A2D569B}" type="presOf" srcId="{5DABF227-D0ED-47C6-B3BC-B0B53130A201}" destId="{B3DDD413-6146-45B1-A88B-D7E095B34060}" srcOrd="0" destOrd="0" presId="urn:microsoft.com/office/officeart/2018/2/layout/IconVerticalSolidList"/>
    <dgm:cxn modelId="{9903E56A-3B77-4A75-BC47-F9866E3EACAA}" srcId="{5DABF227-D0ED-47C6-B3BC-B0B53130A201}" destId="{591EC025-C642-45AA-BBE6-16BDC1C8B337}" srcOrd="0" destOrd="0" parTransId="{1704D5B6-248E-4C39-965A-734E2B722078}" sibTransId="{C6D3FCC0-B3D6-4CB7-AC73-630E4A7815C3}"/>
    <dgm:cxn modelId="{5628AB83-7B10-4211-A911-C4B6295FF045}" srcId="{5DABF227-D0ED-47C6-B3BC-B0B53130A201}" destId="{20F1D051-06EB-4AD4-BC75-0A5ECE0D6CDA}" srcOrd="2" destOrd="0" parTransId="{00208D20-3A17-4E81-89AE-A05C4D6C915E}" sibTransId="{798B5639-E66E-4B55-B6A3-BB3532555AD9}"/>
    <dgm:cxn modelId="{1F30F7A6-49EA-4525-9C99-02886253C7A2}" srcId="{5DABF227-D0ED-47C6-B3BC-B0B53130A201}" destId="{1CFAB810-72C0-4AF9-A454-4ACACA734960}" srcOrd="1" destOrd="0" parTransId="{A8D26AF2-DC19-47FF-82E3-DE1ABBFCC30F}" sibTransId="{0536CB73-083D-459F-9772-22254E56FE6D}"/>
    <dgm:cxn modelId="{5F5199B3-43DD-4D3C-8C2D-F04D531F99EC}" type="presOf" srcId="{1CFAB810-72C0-4AF9-A454-4ACACA734960}" destId="{4A7F6181-71EF-4ECF-B718-B768CD855996}" srcOrd="0" destOrd="0" presId="urn:microsoft.com/office/officeart/2018/2/layout/IconVerticalSolidList"/>
    <dgm:cxn modelId="{3448B5C3-9E67-4265-85B5-26172219F58F}" srcId="{5DABF227-D0ED-47C6-B3BC-B0B53130A201}" destId="{32BED718-16A9-4FDC-9927-2043742F42A0}" srcOrd="3" destOrd="0" parTransId="{BD62A946-3772-4203-8C62-3A6AEAC3E24B}" sibTransId="{60704898-2F55-4824-9EA3-DD2299D9F95C}"/>
    <dgm:cxn modelId="{56082DCD-848A-42CC-BC49-63A36C1A4E92}" type="presOf" srcId="{32BED718-16A9-4FDC-9927-2043742F42A0}" destId="{464742E0-8B29-4E86-9300-29E0255426D2}" srcOrd="0" destOrd="0" presId="urn:microsoft.com/office/officeart/2018/2/layout/IconVerticalSolidList"/>
    <dgm:cxn modelId="{BFEA6FDD-2448-4A72-92A6-D477489EB4E1}" type="presOf" srcId="{20F1D051-06EB-4AD4-BC75-0A5ECE0D6CDA}" destId="{E7CEA688-5AFA-4602-B027-D19EDC723F8E}" srcOrd="0" destOrd="0" presId="urn:microsoft.com/office/officeart/2018/2/layout/IconVerticalSolidList"/>
    <dgm:cxn modelId="{78EC3CEE-17AE-474B-9AF7-772E2984913F}" type="presOf" srcId="{591EC025-C642-45AA-BBE6-16BDC1C8B337}" destId="{55A48FB0-F824-4AF0-B647-2F92BF29CE5F}" srcOrd="0" destOrd="0" presId="urn:microsoft.com/office/officeart/2018/2/layout/IconVerticalSolidList"/>
    <dgm:cxn modelId="{0C7DB8B1-1CAD-438D-81B6-9C4A8E02B69D}" type="presParOf" srcId="{B3DDD413-6146-45B1-A88B-D7E095B34060}" destId="{B9496386-7768-4F64-BE71-39E032C5D625}" srcOrd="0" destOrd="0" presId="urn:microsoft.com/office/officeart/2018/2/layout/IconVerticalSolidList"/>
    <dgm:cxn modelId="{19057A7F-B453-4092-BDD8-5EF683A86BFD}" type="presParOf" srcId="{B9496386-7768-4F64-BE71-39E032C5D625}" destId="{7619EDF6-ACF0-4BF2-9764-CB37F2C4111F}" srcOrd="0" destOrd="0" presId="urn:microsoft.com/office/officeart/2018/2/layout/IconVerticalSolidList"/>
    <dgm:cxn modelId="{0D96CEFA-041C-4EC4-AB2D-3CD5695D2E58}" type="presParOf" srcId="{B9496386-7768-4F64-BE71-39E032C5D625}" destId="{2F312945-7D09-4A0D-B3A9-E281371B580F}" srcOrd="1" destOrd="0" presId="urn:microsoft.com/office/officeart/2018/2/layout/IconVerticalSolidList"/>
    <dgm:cxn modelId="{97C6E5E2-F826-4AC5-A758-5C53E03DE526}" type="presParOf" srcId="{B9496386-7768-4F64-BE71-39E032C5D625}" destId="{ED9DB2DE-6835-47A5-804C-986A3F4A778A}" srcOrd="2" destOrd="0" presId="urn:microsoft.com/office/officeart/2018/2/layout/IconVerticalSolidList"/>
    <dgm:cxn modelId="{F594ABA0-D3DB-471E-8FD1-F85053DD5116}" type="presParOf" srcId="{B9496386-7768-4F64-BE71-39E032C5D625}" destId="{55A48FB0-F824-4AF0-B647-2F92BF29CE5F}" srcOrd="3" destOrd="0" presId="urn:microsoft.com/office/officeart/2018/2/layout/IconVerticalSolidList"/>
    <dgm:cxn modelId="{27B8FFEE-80EC-4E30-B6ED-0762BC38242E}" type="presParOf" srcId="{B3DDD413-6146-45B1-A88B-D7E095B34060}" destId="{423CEBF7-FF3F-487F-9880-8CE1E28B408D}" srcOrd="1" destOrd="0" presId="urn:microsoft.com/office/officeart/2018/2/layout/IconVerticalSolidList"/>
    <dgm:cxn modelId="{85724A88-3D9A-42F5-BBF0-F6078726AFBB}" type="presParOf" srcId="{B3DDD413-6146-45B1-A88B-D7E095B34060}" destId="{AF5193D4-A57A-461D-9510-24A21FF1935A}" srcOrd="2" destOrd="0" presId="urn:microsoft.com/office/officeart/2018/2/layout/IconVerticalSolidList"/>
    <dgm:cxn modelId="{FBB4ED21-0E0A-4833-91BB-D2FABC985F0C}" type="presParOf" srcId="{AF5193D4-A57A-461D-9510-24A21FF1935A}" destId="{F9D8560B-D338-4009-A10A-9B2D5E0B0898}" srcOrd="0" destOrd="0" presId="urn:microsoft.com/office/officeart/2018/2/layout/IconVerticalSolidList"/>
    <dgm:cxn modelId="{590822BD-E5CD-4815-BD44-47331892236B}" type="presParOf" srcId="{AF5193D4-A57A-461D-9510-24A21FF1935A}" destId="{0E77128A-9F4D-4BE9-8848-FC448CCCF220}" srcOrd="1" destOrd="0" presId="urn:microsoft.com/office/officeart/2018/2/layout/IconVerticalSolidList"/>
    <dgm:cxn modelId="{6B6B8EBA-E9C5-4EA5-AA44-9FC546CF2DB2}" type="presParOf" srcId="{AF5193D4-A57A-461D-9510-24A21FF1935A}" destId="{FA38BDC9-EC57-4FF5-9B90-E15022EE1B7A}" srcOrd="2" destOrd="0" presId="urn:microsoft.com/office/officeart/2018/2/layout/IconVerticalSolidList"/>
    <dgm:cxn modelId="{235517E9-D64C-4CB4-9CA6-82A91E976BE9}" type="presParOf" srcId="{AF5193D4-A57A-461D-9510-24A21FF1935A}" destId="{4A7F6181-71EF-4ECF-B718-B768CD855996}" srcOrd="3" destOrd="0" presId="urn:microsoft.com/office/officeart/2018/2/layout/IconVerticalSolidList"/>
    <dgm:cxn modelId="{CB3BF3AE-3EED-4713-A7BB-EDF5AFD4FAEE}" type="presParOf" srcId="{B3DDD413-6146-45B1-A88B-D7E095B34060}" destId="{F24DBDD0-84FE-4ECF-8295-D8272CCBE51B}" srcOrd="3" destOrd="0" presId="urn:microsoft.com/office/officeart/2018/2/layout/IconVerticalSolidList"/>
    <dgm:cxn modelId="{F3B0CABF-9369-4D28-9706-69FE80984B82}" type="presParOf" srcId="{B3DDD413-6146-45B1-A88B-D7E095B34060}" destId="{B363C49C-31E2-49BF-98DD-31FAB61EB500}" srcOrd="4" destOrd="0" presId="urn:microsoft.com/office/officeart/2018/2/layout/IconVerticalSolidList"/>
    <dgm:cxn modelId="{089F2EDE-4973-4DC0-8AB0-BA117F4978DC}" type="presParOf" srcId="{B363C49C-31E2-49BF-98DD-31FAB61EB500}" destId="{03580BB5-8F29-4627-A714-B5C1F69E2F19}" srcOrd="0" destOrd="0" presId="urn:microsoft.com/office/officeart/2018/2/layout/IconVerticalSolidList"/>
    <dgm:cxn modelId="{2ABB3950-8CA3-45D5-984D-AD76F02946A0}" type="presParOf" srcId="{B363C49C-31E2-49BF-98DD-31FAB61EB500}" destId="{D29FC005-B744-42BB-B4E2-04494DE8FF5A}" srcOrd="1" destOrd="0" presId="urn:microsoft.com/office/officeart/2018/2/layout/IconVerticalSolidList"/>
    <dgm:cxn modelId="{B3503173-5057-4B56-B458-052A99CAA6BC}" type="presParOf" srcId="{B363C49C-31E2-49BF-98DD-31FAB61EB500}" destId="{3B113D45-0026-4053-A0C3-C7FF60083641}" srcOrd="2" destOrd="0" presId="urn:microsoft.com/office/officeart/2018/2/layout/IconVerticalSolidList"/>
    <dgm:cxn modelId="{4535A5E8-2EFA-4777-A5A0-FB7B335B7F7C}" type="presParOf" srcId="{B363C49C-31E2-49BF-98DD-31FAB61EB500}" destId="{E7CEA688-5AFA-4602-B027-D19EDC723F8E}" srcOrd="3" destOrd="0" presId="urn:microsoft.com/office/officeart/2018/2/layout/IconVerticalSolidList"/>
    <dgm:cxn modelId="{A7E89BC9-8AA5-4E14-BE62-AB3AAC503736}" type="presParOf" srcId="{B3DDD413-6146-45B1-A88B-D7E095B34060}" destId="{1B39A16C-26AD-4629-A47F-247AA180F6C4}" srcOrd="5" destOrd="0" presId="urn:microsoft.com/office/officeart/2018/2/layout/IconVerticalSolidList"/>
    <dgm:cxn modelId="{D61AA8D3-B221-43C0-9FF9-E4EF48DC0CD4}" type="presParOf" srcId="{B3DDD413-6146-45B1-A88B-D7E095B34060}" destId="{2ECBE425-3829-4611-BF23-3B6374F57254}" srcOrd="6" destOrd="0" presId="urn:microsoft.com/office/officeart/2018/2/layout/IconVerticalSolidList"/>
    <dgm:cxn modelId="{DB0ECACE-7733-4295-BD57-EC818CB4E9A6}" type="presParOf" srcId="{2ECBE425-3829-4611-BF23-3B6374F57254}" destId="{3DD8F62E-12A7-49BB-8A11-7237BC2008A9}" srcOrd="0" destOrd="0" presId="urn:microsoft.com/office/officeart/2018/2/layout/IconVerticalSolidList"/>
    <dgm:cxn modelId="{33C163F7-D01C-4D86-8B5D-A1152EA19527}" type="presParOf" srcId="{2ECBE425-3829-4611-BF23-3B6374F57254}" destId="{72F4A5D2-3733-4D5C-8A13-7B331BF0D63E}" srcOrd="1" destOrd="0" presId="urn:microsoft.com/office/officeart/2018/2/layout/IconVerticalSolidList"/>
    <dgm:cxn modelId="{E09B0FF2-E8E1-4D6B-854D-9BA6B7CC1F6A}" type="presParOf" srcId="{2ECBE425-3829-4611-BF23-3B6374F57254}" destId="{8AF8E9B0-72A5-49BF-9D48-065B2CCEE80F}" srcOrd="2" destOrd="0" presId="urn:microsoft.com/office/officeart/2018/2/layout/IconVerticalSolidList"/>
    <dgm:cxn modelId="{B2D5F278-B5BB-4BDF-9600-AE9A39ACEC31}" type="presParOf" srcId="{2ECBE425-3829-4611-BF23-3B6374F57254}" destId="{464742E0-8B29-4E86-9300-29E0255426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5A8F28-9BC3-4C44-A1CF-D2108482EE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3ED260D-4872-4AFC-A4E0-0B95F343F53F}">
      <dgm:prSet/>
      <dgm:spPr/>
      <dgm:t>
        <a:bodyPr/>
        <a:lstStyle/>
        <a:p>
          <a:pPr>
            <a:lnSpc>
              <a:spcPct val="100000"/>
            </a:lnSpc>
          </a:pPr>
          <a:r>
            <a:rPr lang="en-US"/>
            <a:t>Interviewers can get a unique question from Question Bank.</a:t>
          </a:r>
        </a:p>
      </dgm:t>
    </dgm:pt>
    <dgm:pt modelId="{8D484B29-8A6D-4F2B-96EF-F8D122CF2399}" type="parTrans" cxnId="{EA46298E-7E22-4727-B2AD-79DDAA37FEE3}">
      <dgm:prSet/>
      <dgm:spPr/>
      <dgm:t>
        <a:bodyPr/>
        <a:lstStyle/>
        <a:p>
          <a:endParaRPr lang="en-US"/>
        </a:p>
      </dgm:t>
    </dgm:pt>
    <dgm:pt modelId="{2A0F67CA-F5D9-43FC-B580-0016F2B3A1D9}" type="sibTrans" cxnId="{EA46298E-7E22-4727-B2AD-79DDAA37FEE3}">
      <dgm:prSet/>
      <dgm:spPr/>
      <dgm:t>
        <a:bodyPr/>
        <a:lstStyle/>
        <a:p>
          <a:pPr>
            <a:lnSpc>
              <a:spcPct val="100000"/>
            </a:lnSpc>
          </a:pPr>
          <a:endParaRPr lang="en-US"/>
        </a:p>
      </dgm:t>
    </dgm:pt>
    <dgm:pt modelId="{951DAC98-014C-4715-B7B6-9CF1B49904F6}">
      <dgm:prSet/>
      <dgm:spPr/>
      <dgm:t>
        <a:bodyPr/>
        <a:lstStyle/>
        <a:p>
          <a:pPr>
            <a:lnSpc>
              <a:spcPct val="100000"/>
            </a:lnSpc>
          </a:pPr>
          <a:r>
            <a:rPr lang="en-US"/>
            <a:t>Panels can categorize questions based on the competency and related topics.</a:t>
          </a:r>
          <a:endParaRPr lang="en-US" dirty="0"/>
        </a:p>
      </dgm:t>
    </dgm:pt>
    <dgm:pt modelId="{47B66233-53E0-4B21-9C23-C5518AA27C1F}" type="parTrans" cxnId="{AEA4ECCE-5F72-4EE2-829C-BC743DDEB078}">
      <dgm:prSet/>
      <dgm:spPr/>
      <dgm:t>
        <a:bodyPr/>
        <a:lstStyle/>
        <a:p>
          <a:endParaRPr lang="en-US"/>
        </a:p>
      </dgm:t>
    </dgm:pt>
    <dgm:pt modelId="{2A2403C3-6F08-4573-9628-1CEACD5B037F}" type="sibTrans" cxnId="{AEA4ECCE-5F72-4EE2-829C-BC743DDEB078}">
      <dgm:prSet/>
      <dgm:spPr/>
      <dgm:t>
        <a:bodyPr/>
        <a:lstStyle/>
        <a:p>
          <a:pPr>
            <a:lnSpc>
              <a:spcPct val="100000"/>
            </a:lnSpc>
          </a:pPr>
          <a:endParaRPr lang="en-US"/>
        </a:p>
      </dgm:t>
    </dgm:pt>
    <dgm:pt modelId="{D58BC84B-DFC4-4A8C-A3C2-FBAA8FAFBD2B}">
      <dgm:prSet/>
      <dgm:spPr/>
      <dgm:t>
        <a:bodyPr/>
        <a:lstStyle/>
        <a:p>
          <a:pPr>
            <a:lnSpc>
              <a:spcPct val="100000"/>
            </a:lnSpc>
          </a:pPr>
          <a:r>
            <a:rPr lang="en-US"/>
            <a:t>Panels can request number of questions (Easy, Medium, Hard).</a:t>
          </a:r>
        </a:p>
      </dgm:t>
    </dgm:pt>
    <dgm:pt modelId="{4ACF2FC6-2885-4A3B-B8E0-C7F100F22EFB}" type="parTrans" cxnId="{23B4E92E-72A9-4635-AB2E-343846DBEAB1}">
      <dgm:prSet/>
      <dgm:spPr/>
      <dgm:t>
        <a:bodyPr/>
        <a:lstStyle/>
        <a:p>
          <a:endParaRPr lang="en-US"/>
        </a:p>
      </dgm:t>
    </dgm:pt>
    <dgm:pt modelId="{E41F29DE-EA38-4505-905F-8DC5E32A2C0B}" type="sibTrans" cxnId="{23B4E92E-72A9-4635-AB2E-343846DBEAB1}">
      <dgm:prSet/>
      <dgm:spPr/>
      <dgm:t>
        <a:bodyPr/>
        <a:lstStyle/>
        <a:p>
          <a:pPr>
            <a:lnSpc>
              <a:spcPct val="100000"/>
            </a:lnSpc>
          </a:pPr>
          <a:endParaRPr lang="en-US"/>
        </a:p>
      </dgm:t>
    </dgm:pt>
    <dgm:pt modelId="{BC22A2B4-37AC-4AE5-BF5E-F22231BEE3AA}">
      <dgm:prSet/>
      <dgm:spPr/>
      <dgm:t>
        <a:bodyPr/>
        <a:lstStyle/>
        <a:p>
          <a:pPr>
            <a:lnSpc>
              <a:spcPct val="100000"/>
            </a:lnSpc>
          </a:pPr>
          <a:r>
            <a:rPr lang="en-US"/>
            <a:t>Panels Requested Data (Competency, Topic, No of Easy, Medium, Hard Questions and Email) is stored in database for future reference.</a:t>
          </a:r>
        </a:p>
      </dgm:t>
    </dgm:pt>
    <dgm:pt modelId="{AB665255-3C4F-4EDF-9E65-DD857374B87F}" type="parTrans" cxnId="{B7683E79-01B4-4D24-AB2F-B43A8C745B5D}">
      <dgm:prSet/>
      <dgm:spPr/>
      <dgm:t>
        <a:bodyPr/>
        <a:lstStyle/>
        <a:p>
          <a:endParaRPr lang="en-US"/>
        </a:p>
      </dgm:t>
    </dgm:pt>
    <dgm:pt modelId="{47D63504-B036-4735-BF2C-974F48B735DC}" type="sibTrans" cxnId="{B7683E79-01B4-4D24-AB2F-B43A8C745B5D}">
      <dgm:prSet/>
      <dgm:spPr/>
      <dgm:t>
        <a:bodyPr/>
        <a:lstStyle/>
        <a:p>
          <a:pPr>
            <a:lnSpc>
              <a:spcPct val="100000"/>
            </a:lnSpc>
          </a:pPr>
          <a:endParaRPr lang="en-US"/>
        </a:p>
      </dgm:t>
    </dgm:pt>
    <dgm:pt modelId="{CD03C227-3A64-4170-AA2E-F0EC51A5A8A6}">
      <dgm:prSet/>
      <dgm:spPr/>
      <dgm:t>
        <a:bodyPr/>
        <a:lstStyle/>
        <a:p>
          <a:pPr>
            <a:lnSpc>
              <a:spcPct val="100000"/>
            </a:lnSpc>
          </a:pPr>
          <a:r>
            <a:rPr lang="en-US" dirty="0"/>
            <a:t>Multiple Emails of the Questions are sent from Question Bank as per User Request of Questions (Competency and Related Topic).</a:t>
          </a:r>
        </a:p>
      </dgm:t>
    </dgm:pt>
    <dgm:pt modelId="{2B8EF07A-32B4-48C5-838A-0ECD10E97942}" type="parTrans" cxnId="{FF8E5DAD-55E2-4B42-8932-7E1DCFD5E78E}">
      <dgm:prSet/>
      <dgm:spPr/>
      <dgm:t>
        <a:bodyPr/>
        <a:lstStyle/>
        <a:p>
          <a:endParaRPr lang="en-US"/>
        </a:p>
      </dgm:t>
    </dgm:pt>
    <dgm:pt modelId="{74CCF3F8-2C88-451E-81BE-AFF7F58D5332}" type="sibTrans" cxnId="{FF8E5DAD-55E2-4B42-8932-7E1DCFD5E78E}">
      <dgm:prSet/>
      <dgm:spPr/>
      <dgm:t>
        <a:bodyPr/>
        <a:lstStyle/>
        <a:p>
          <a:pPr>
            <a:lnSpc>
              <a:spcPct val="100000"/>
            </a:lnSpc>
          </a:pPr>
          <a:endParaRPr lang="en-US"/>
        </a:p>
      </dgm:t>
    </dgm:pt>
    <dgm:pt modelId="{991DA33A-AF1A-4CA5-949D-0AD97989B817}">
      <dgm:prSet/>
      <dgm:spPr/>
      <dgm:t>
        <a:bodyPr/>
        <a:lstStyle/>
        <a:p>
          <a:pPr>
            <a:lnSpc>
              <a:spcPct val="100000"/>
            </a:lnSpc>
          </a:pPr>
          <a:r>
            <a:rPr lang="en-US"/>
            <a:t>Application is available on Salesforce Community which reduces the license cost for the organization.</a:t>
          </a:r>
        </a:p>
      </dgm:t>
    </dgm:pt>
    <dgm:pt modelId="{2CA942B9-5E29-4784-8143-2F0B37640FE4}" type="parTrans" cxnId="{A8A81CAA-E731-45EA-8BE8-21CCC8FF4B62}">
      <dgm:prSet/>
      <dgm:spPr/>
      <dgm:t>
        <a:bodyPr/>
        <a:lstStyle/>
        <a:p>
          <a:endParaRPr lang="en-US"/>
        </a:p>
      </dgm:t>
    </dgm:pt>
    <dgm:pt modelId="{331D9021-B6B1-4A2B-8B8E-B4569E0C5614}" type="sibTrans" cxnId="{A8A81CAA-E731-45EA-8BE8-21CCC8FF4B62}">
      <dgm:prSet/>
      <dgm:spPr/>
      <dgm:t>
        <a:bodyPr/>
        <a:lstStyle/>
        <a:p>
          <a:endParaRPr lang="en-US"/>
        </a:p>
      </dgm:t>
    </dgm:pt>
    <dgm:pt modelId="{D865D800-CB9B-4E20-9536-9CC92AC86EAE}" type="pres">
      <dgm:prSet presAssocID="{2C5A8F28-9BC3-4C44-A1CF-D2108482EE5F}" presName="root" presStyleCnt="0">
        <dgm:presLayoutVars>
          <dgm:dir/>
          <dgm:resizeHandles val="exact"/>
        </dgm:presLayoutVars>
      </dgm:prSet>
      <dgm:spPr/>
    </dgm:pt>
    <dgm:pt modelId="{87C5CA56-0C34-433D-AB34-776D9D5E2C52}" type="pres">
      <dgm:prSet presAssocID="{2C5A8F28-9BC3-4C44-A1CF-D2108482EE5F}" presName="container" presStyleCnt="0">
        <dgm:presLayoutVars>
          <dgm:dir/>
          <dgm:resizeHandles val="exact"/>
        </dgm:presLayoutVars>
      </dgm:prSet>
      <dgm:spPr/>
    </dgm:pt>
    <dgm:pt modelId="{4A107BE6-DFCD-48DD-ACBF-4D96F2ECC620}" type="pres">
      <dgm:prSet presAssocID="{83ED260D-4872-4AFC-A4E0-0B95F343F53F}" presName="compNode" presStyleCnt="0"/>
      <dgm:spPr/>
    </dgm:pt>
    <dgm:pt modelId="{D325F8A2-A370-4A94-9511-97FE8004F325}" type="pres">
      <dgm:prSet presAssocID="{83ED260D-4872-4AFC-A4E0-0B95F343F53F}" presName="iconBgRect" presStyleLbl="bgShp" presStyleIdx="0" presStyleCnt="6"/>
      <dgm:spPr/>
    </dgm:pt>
    <dgm:pt modelId="{4706DDD1-F35F-463D-81C8-9BC977FE932A}" type="pres">
      <dgm:prSet presAssocID="{83ED260D-4872-4AFC-A4E0-0B95F343F5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134FC2A-9C2F-4B5C-9B96-5DA9875A890B}" type="pres">
      <dgm:prSet presAssocID="{83ED260D-4872-4AFC-A4E0-0B95F343F53F}" presName="spaceRect" presStyleCnt="0"/>
      <dgm:spPr/>
    </dgm:pt>
    <dgm:pt modelId="{7F09CB19-0210-4ADD-AD4F-1880EBB0D807}" type="pres">
      <dgm:prSet presAssocID="{83ED260D-4872-4AFC-A4E0-0B95F343F53F}" presName="textRect" presStyleLbl="revTx" presStyleIdx="0" presStyleCnt="6">
        <dgm:presLayoutVars>
          <dgm:chMax val="1"/>
          <dgm:chPref val="1"/>
        </dgm:presLayoutVars>
      </dgm:prSet>
      <dgm:spPr/>
    </dgm:pt>
    <dgm:pt modelId="{5DCE1B9A-C4EA-419F-8AB3-875175D77CC3}" type="pres">
      <dgm:prSet presAssocID="{2A0F67CA-F5D9-43FC-B580-0016F2B3A1D9}" presName="sibTrans" presStyleLbl="sibTrans2D1" presStyleIdx="0" presStyleCnt="0"/>
      <dgm:spPr/>
    </dgm:pt>
    <dgm:pt modelId="{EDE09575-9EA8-4979-9D33-185A2AC5A576}" type="pres">
      <dgm:prSet presAssocID="{951DAC98-014C-4715-B7B6-9CF1B49904F6}" presName="compNode" presStyleCnt="0"/>
      <dgm:spPr/>
    </dgm:pt>
    <dgm:pt modelId="{808F40F7-D46F-48D9-9BDD-81965DA17B34}" type="pres">
      <dgm:prSet presAssocID="{951DAC98-014C-4715-B7B6-9CF1B49904F6}" presName="iconBgRect" presStyleLbl="bgShp" presStyleIdx="1" presStyleCnt="6"/>
      <dgm:spPr/>
    </dgm:pt>
    <dgm:pt modelId="{F7D76DC7-65ED-4A0C-92CC-538861B4947F}" type="pres">
      <dgm:prSet presAssocID="{951DAC98-014C-4715-B7B6-9CF1B49904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0087682-4B7F-4889-9BB8-1AA43D10DC81}" type="pres">
      <dgm:prSet presAssocID="{951DAC98-014C-4715-B7B6-9CF1B49904F6}" presName="spaceRect" presStyleCnt="0"/>
      <dgm:spPr/>
    </dgm:pt>
    <dgm:pt modelId="{726A61E7-940D-476D-A5D9-753084E5FC9B}" type="pres">
      <dgm:prSet presAssocID="{951DAC98-014C-4715-B7B6-9CF1B49904F6}" presName="textRect" presStyleLbl="revTx" presStyleIdx="1" presStyleCnt="6">
        <dgm:presLayoutVars>
          <dgm:chMax val="1"/>
          <dgm:chPref val="1"/>
        </dgm:presLayoutVars>
      </dgm:prSet>
      <dgm:spPr/>
    </dgm:pt>
    <dgm:pt modelId="{A18AAD15-A59D-489D-89CB-D8830B880A64}" type="pres">
      <dgm:prSet presAssocID="{2A2403C3-6F08-4573-9628-1CEACD5B037F}" presName="sibTrans" presStyleLbl="sibTrans2D1" presStyleIdx="0" presStyleCnt="0"/>
      <dgm:spPr/>
    </dgm:pt>
    <dgm:pt modelId="{351891C6-EA27-4BEF-820A-BE8CC95B64EF}" type="pres">
      <dgm:prSet presAssocID="{D58BC84B-DFC4-4A8C-A3C2-FBAA8FAFBD2B}" presName="compNode" presStyleCnt="0"/>
      <dgm:spPr/>
    </dgm:pt>
    <dgm:pt modelId="{8A9BB2A7-AE46-4730-959B-C25469ACE2AF}" type="pres">
      <dgm:prSet presAssocID="{D58BC84B-DFC4-4A8C-A3C2-FBAA8FAFBD2B}" presName="iconBgRect" presStyleLbl="bgShp" presStyleIdx="2" presStyleCnt="6"/>
      <dgm:spPr/>
    </dgm:pt>
    <dgm:pt modelId="{25D181A5-54C3-45DC-9381-43A60A82514C}" type="pres">
      <dgm:prSet presAssocID="{D58BC84B-DFC4-4A8C-A3C2-FBAA8FAFBD2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715E57C7-0EB8-4DC5-BDE5-1AC850FB2C1B}" type="pres">
      <dgm:prSet presAssocID="{D58BC84B-DFC4-4A8C-A3C2-FBAA8FAFBD2B}" presName="spaceRect" presStyleCnt="0"/>
      <dgm:spPr/>
    </dgm:pt>
    <dgm:pt modelId="{4C427727-1F0E-4906-BA4B-3C6B0813D326}" type="pres">
      <dgm:prSet presAssocID="{D58BC84B-DFC4-4A8C-A3C2-FBAA8FAFBD2B}" presName="textRect" presStyleLbl="revTx" presStyleIdx="2" presStyleCnt="6">
        <dgm:presLayoutVars>
          <dgm:chMax val="1"/>
          <dgm:chPref val="1"/>
        </dgm:presLayoutVars>
      </dgm:prSet>
      <dgm:spPr/>
    </dgm:pt>
    <dgm:pt modelId="{4CF7871A-A726-43EE-A33D-B20572C7D802}" type="pres">
      <dgm:prSet presAssocID="{E41F29DE-EA38-4505-905F-8DC5E32A2C0B}" presName="sibTrans" presStyleLbl="sibTrans2D1" presStyleIdx="0" presStyleCnt="0"/>
      <dgm:spPr/>
    </dgm:pt>
    <dgm:pt modelId="{15672B11-DC99-4E7B-B075-6B8536474B7C}" type="pres">
      <dgm:prSet presAssocID="{BC22A2B4-37AC-4AE5-BF5E-F22231BEE3AA}" presName="compNode" presStyleCnt="0"/>
      <dgm:spPr/>
    </dgm:pt>
    <dgm:pt modelId="{F3AC4291-76BA-49EC-8A41-DBC05D248564}" type="pres">
      <dgm:prSet presAssocID="{BC22A2B4-37AC-4AE5-BF5E-F22231BEE3AA}" presName="iconBgRect" presStyleLbl="bgShp" presStyleIdx="3" presStyleCnt="6"/>
      <dgm:spPr/>
    </dgm:pt>
    <dgm:pt modelId="{31F6E8DC-81A3-4D11-AA33-A99BF9188CC1}" type="pres">
      <dgm:prSet presAssocID="{BC22A2B4-37AC-4AE5-BF5E-F22231BEE3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833526EE-94F2-4D0B-BB7D-7EB5E5DFE5C0}" type="pres">
      <dgm:prSet presAssocID="{BC22A2B4-37AC-4AE5-BF5E-F22231BEE3AA}" presName="spaceRect" presStyleCnt="0"/>
      <dgm:spPr/>
    </dgm:pt>
    <dgm:pt modelId="{B1677059-DB3F-4C13-ADBC-4BAD2A3EFA35}" type="pres">
      <dgm:prSet presAssocID="{BC22A2B4-37AC-4AE5-BF5E-F22231BEE3AA}" presName="textRect" presStyleLbl="revTx" presStyleIdx="3" presStyleCnt="6">
        <dgm:presLayoutVars>
          <dgm:chMax val="1"/>
          <dgm:chPref val="1"/>
        </dgm:presLayoutVars>
      </dgm:prSet>
      <dgm:spPr/>
    </dgm:pt>
    <dgm:pt modelId="{8437C057-4058-40DA-8E6C-AB44EB16CCAF}" type="pres">
      <dgm:prSet presAssocID="{47D63504-B036-4735-BF2C-974F48B735DC}" presName="sibTrans" presStyleLbl="sibTrans2D1" presStyleIdx="0" presStyleCnt="0"/>
      <dgm:spPr/>
    </dgm:pt>
    <dgm:pt modelId="{F0F0CF0E-8092-40FF-BC41-ECCE48D4CB5E}" type="pres">
      <dgm:prSet presAssocID="{CD03C227-3A64-4170-AA2E-F0EC51A5A8A6}" presName="compNode" presStyleCnt="0"/>
      <dgm:spPr/>
    </dgm:pt>
    <dgm:pt modelId="{FC44B3F7-20A5-4E7C-99B7-8CFA9F3F6D4E}" type="pres">
      <dgm:prSet presAssocID="{CD03C227-3A64-4170-AA2E-F0EC51A5A8A6}" presName="iconBgRect" presStyleLbl="bgShp" presStyleIdx="4" presStyleCnt="6"/>
      <dgm:spPr/>
    </dgm:pt>
    <dgm:pt modelId="{B0176D19-4ACA-4861-870E-D1349113C6EB}" type="pres">
      <dgm:prSet presAssocID="{CD03C227-3A64-4170-AA2E-F0EC51A5A8A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ail"/>
        </a:ext>
      </dgm:extLst>
    </dgm:pt>
    <dgm:pt modelId="{978CF062-B04C-439E-A938-3C0F16C381C8}" type="pres">
      <dgm:prSet presAssocID="{CD03C227-3A64-4170-AA2E-F0EC51A5A8A6}" presName="spaceRect" presStyleCnt="0"/>
      <dgm:spPr/>
    </dgm:pt>
    <dgm:pt modelId="{73ED836B-D36C-4E3E-966B-86C6BC579574}" type="pres">
      <dgm:prSet presAssocID="{CD03C227-3A64-4170-AA2E-F0EC51A5A8A6}" presName="textRect" presStyleLbl="revTx" presStyleIdx="4" presStyleCnt="6">
        <dgm:presLayoutVars>
          <dgm:chMax val="1"/>
          <dgm:chPref val="1"/>
        </dgm:presLayoutVars>
      </dgm:prSet>
      <dgm:spPr/>
    </dgm:pt>
    <dgm:pt modelId="{09D8D7CB-6EB3-41D9-91D1-BE41B4F4A358}" type="pres">
      <dgm:prSet presAssocID="{74CCF3F8-2C88-451E-81BE-AFF7F58D5332}" presName="sibTrans" presStyleLbl="sibTrans2D1" presStyleIdx="0" presStyleCnt="0"/>
      <dgm:spPr/>
    </dgm:pt>
    <dgm:pt modelId="{93BE1669-C7C8-4C6F-9E0D-06F0B2114305}" type="pres">
      <dgm:prSet presAssocID="{991DA33A-AF1A-4CA5-949D-0AD97989B817}" presName="compNode" presStyleCnt="0"/>
      <dgm:spPr/>
    </dgm:pt>
    <dgm:pt modelId="{2FF0001F-7F23-4524-8FD7-2C9F588150FE}" type="pres">
      <dgm:prSet presAssocID="{991DA33A-AF1A-4CA5-949D-0AD97989B817}" presName="iconBgRect" presStyleLbl="bgShp" presStyleIdx="5" presStyleCnt="6"/>
      <dgm:spPr/>
    </dgm:pt>
    <dgm:pt modelId="{80DB5F38-7A5F-4E8A-BE2E-C4E174B4F2F8}" type="pres">
      <dgm:prSet presAssocID="{991DA33A-AF1A-4CA5-949D-0AD97989B81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ud Computing"/>
        </a:ext>
      </dgm:extLst>
    </dgm:pt>
    <dgm:pt modelId="{89A49F38-99F5-42F8-9FCC-A7C727ACF998}" type="pres">
      <dgm:prSet presAssocID="{991DA33A-AF1A-4CA5-949D-0AD97989B817}" presName="spaceRect" presStyleCnt="0"/>
      <dgm:spPr/>
    </dgm:pt>
    <dgm:pt modelId="{72774C4A-73E9-40E1-B028-176275C4EC32}" type="pres">
      <dgm:prSet presAssocID="{991DA33A-AF1A-4CA5-949D-0AD97989B817}" presName="textRect" presStyleLbl="revTx" presStyleIdx="5" presStyleCnt="6">
        <dgm:presLayoutVars>
          <dgm:chMax val="1"/>
          <dgm:chPref val="1"/>
        </dgm:presLayoutVars>
      </dgm:prSet>
      <dgm:spPr/>
    </dgm:pt>
  </dgm:ptLst>
  <dgm:cxnLst>
    <dgm:cxn modelId="{10696207-78CF-4CF1-B249-7BC5E9DA3018}" type="presOf" srcId="{2A0F67CA-F5D9-43FC-B580-0016F2B3A1D9}" destId="{5DCE1B9A-C4EA-419F-8AB3-875175D77CC3}" srcOrd="0" destOrd="0" presId="urn:microsoft.com/office/officeart/2018/2/layout/IconCircleList"/>
    <dgm:cxn modelId="{5C879110-165C-4049-A042-3C0054CE814C}" type="presOf" srcId="{BC22A2B4-37AC-4AE5-BF5E-F22231BEE3AA}" destId="{B1677059-DB3F-4C13-ADBC-4BAD2A3EFA35}" srcOrd="0" destOrd="0" presId="urn:microsoft.com/office/officeart/2018/2/layout/IconCircleList"/>
    <dgm:cxn modelId="{23B4E92E-72A9-4635-AB2E-343846DBEAB1}" srcId="{2C5A8F28-9BC3-4C44-A1CF-D2108482EE5F}" destId="{D58BC84B-DFC4-4A8C-A3C2-FBAA8FAFBD2B}" srcOrd="2" destOrd="0" parTransId="{4ACF2FC6-2885-4A3B-B8E0-C7F100F22EFB}" sibTransId="{E41F29DE-EA38-4505-905F-8DC5E32A2C0B}"/>
    <dgm:cxn modelId="{BC916731-A391-4928-93B2-96C732F5048D}" type="presOf" srcId="{2C5A8F28-9BC3-4C44-A1CF-D2108482EE5F}" destId="{D865D800-CB9B-4E20-9536-9CC92AC86EAE}" srcOrd="0" destOrd="0" presId="urn:microsoft.com/office/officeart/2018/2/layout/IconCircleList"/>
    <dgm:cxn modelId="{F08D6034-B71F-4A82-B725-05DE1E8C7BAB}" type="presOf" srcId="{2A2403C3-6F08-4573-9628-1CEACD5B037F}" destId="{A18AAD15-A59D-489D-89CB-D8830B880A64}" srcOrd="0" destOrd="0" presId="urn:microsoft.com/office/officeart/2018/2/layout/IconCircleList"/>
    <dgm:cxn modelId="{25C3B243-7CA2-453B-9A51-4B9AB51B6349}" type="presOf" srcId="{991DA33A-AF1A-4CA5-949D-0AD97989B817}" destId="{72774C4A-73E9-40E1-B028-176275C4EC32}" srcOrd="0" destOrd="0" presId="urn:microsoft.com/office/officeart/2018/2/layout/IconCircleList"/>
    <dgm:cxn modelId="{B7683E79-01B4-4D24-AB2F-B43A8C745B5D}" srcId="{2C5A8F28-9BC3-4C44-A1CF-D2108482EE5F}" destId="{BC22A2B4-37AC-4AE5-BF5E-F22231BEE3AA}" srcOrd="3" destOrd="0" parTransId="{AB665255-3C4F-4EDF-9E65-DD857374B87F}" sibTransId="{47D63504-B036-4735-BF2C-974F48B735DC}"/>
    <dgm:cxn modelId="{38DA2F7A-AA01-41BB-BB9F-79A2944FDE78}" type="presOf" srcId="{E41F29DE-EA38-4505-905F-8DC5E32A2C0B}" destId="{4CF7871A-A726-43EE-A33D-B20572C7D802}" srcOrd="0" destOrd="0" presId="urn:microsoft.com/office/officeart/2018/2/layout/IconCircleList"/>
    <dgm:cxn modelId="{7F547B8B-9CD6-4DD5-9DB9-CB31B349518E}" type="presOf" srcId="{83ED260D-4872-4AFC-A4E0-0B95F343F53F}" destId="{7F09CB19-0210-4ADD-AD4F-1880EBB0D807}" srcOrd="0" destOrd="0" presId="urn:microsoft.com/office/officeart/2018/2/layout/IconCircleList"/>
    <dgm:cxn modelId="{EA46298E-7E22-4727-B2AD-79DDAA37FEE3}" srcId="{2C5A8F28-9BC3-4C44-A1CF-D2108482EE5F}" destId="{83ED260D-4872-4AFC-A4E0-0B95F343F53F}" srcOrd="0" destOrd="0" parTransId="{8D484B29-8A6D-4F2B-96EF-F8D122CF2399}" sibTransId="{2A0F67CA-F5D9-43FC-B580-0016F2B3A1D9}"/>
    <dgm:cxn modelId="{6FAF6A94-9C30-45BB-82B3-50831A512B64}" type="presOf" srcId="{47D63504-B036-4735-BF2C-974F48B735DC}" destId="{8437C057-4058-40DA-8E6C-AB44EB16CCAF}" srcOrd="0" destOrd="0" presId="urn:microsoft.com/office/officeart/2018/2/layout/IconCircleList"/>
    <dgm:cxn modelId="{1AE83596-A5E8-4DF3-BA5D-8DF76CE8893A}" type="presOf" srcId="{74CCF3F8-2C88-451E-81BE-AFF7F58D5332}" destId="{09D8D7CB-6EB3-41D9-91D1-BE41B4F4A358}" srcOrd="0" destOrd="0" presId="urn:microsoft.com/office/officeart/2018/2/layout/IconCircleList"/>
    <dgm:cxn modelId="{2DAE279B-56E7-4220-AE05-F0B4920DC4C2}" type="presOf" srcId="{CD03C227-3A64-4170-AA2E-F0EC51A5A8A6}" destId="{73ED836B-D36C-4E3E-966B-86C6BC579574}" srcOrd="0" destOrd="0" presId="urn:microsoft.com/office/officeart/2018/2/layout/IconCircleList"/>
    <dgm:cxn modelId="{A8A81CAA-E731-45EA-8BE8-21CCC8FF4B62}" srcId="{2C5A8F28-9BC3-4C44-A1CF-D2108482EE5F}" destId="{991DA33A-AF1A-4CA5-949D-0AD97989B817}" srcOrd="5" destOrd="0" parTransId="{2CA942B9-5E29-4784-8143-2F0B37640FE4}" sibTransId="{331D9021-B6B1-4A2B-8B8E-B4569E0C5614}"/>
    <dgm:cxn modelId="{FF8E5DAD-55E2-4B42-8932-7E1DCFD5E78E}" srcId="{2C5A8F28-9BC3-4C44-A1CF-D2108482EE5F}" destId="{CD03C227-3A64-4170-AA2E-F0EC51A5A8A6}" srcOrd="4" destOrd="0" parTransId="{2B8EF07A-32B4-48C5-838A-0ECD10E97942}" sibTransId="{74CCF3F8-2C88-451E-81BE-AFF7F58D5332}"/>
    <dgm:cxn modelId="{AEA4ECCE-5F72-4EE2-829C-BC743DDEB078}" srcId="{2C5A8F28-9BC3-4C44-A1CF-D2108482EE5F}" destId="{951DAC98-014C-4715-B7B6-9CF1B49904F6}" srcOrd="1" destOrd="0" parTransId="{47B66233-53E0-4B21-9C23-C5518AA27C1F}" sibTransId="{2A2403C3-6F08-4573-9628-1CEACD5B037F}"/>
    <dgm:cxn modelId="{0B0B9FEB-3716-46D7-9B51-AFD0BF5EB668}" type="presOf" srcId="{951DAC98-014C-4715-B7B6-9CF1B49904F6}" destId="{726A61E7-940D-476D-A5D9-753084E5FC9B}" srcOrd="0" destOrd="0" presId="urn:microsoft.com/office/officeart/2018/2/layout/IconCircleList"/>
    <dgm:cxn modelId="{BB8D0CFC-593D-4F08-86F7-4DFB53B19403}" type="presOf" srcId="{D58BC84B-DFC4-4A8C-A3C2-FBAA8FAFBD2B}" destId="{4C427727-1F0E-4906-BA4B-3C6B0813D326}" srcOrd="0" destOrd="0" presId="urn:microsoft.com/office/officeart/2018/2/layout/IconCircleList"/>
    <dgm:cxn modelId="{273B87A4-313F-4A97-9FF1-DE35D7D1D671}" type="presParOf" srcId="{D865D800-CB9B-4E20-9536-9CC92AC86EAE}" destId="{87C5CA56-0C34-433D-AB34-776D9D5E2C52}" srcOrd="0" destOrd="0" presId="urn:microsoft.com/office/officeart/2018/2/layout/IconCircleList"/>
    <dgm:cxn modelId="{BCC264D9-F71A-4462-8A20-61749DD76412}" type="presParOf" srcId="{87C5CA56-0C34-433D-AB34-776D9D5E2C52}" destId="{4A107BE6-DFCD-48DD-ACBF-4D96F2ECC620}" srcOrd="0" destOrd="0" presId="urn:microsoft.com/office/officeart/2018/2/layout/IconCircleList"/>
    <dgm:cxn modelId="{47BD3340-F1FD-4737-BA45-4FD0764EB96A}" type="presParOf" srcId="{4A107BE6-DFCD-48DD-ACBF-4D96F2ECC620}" destId="{D325F8A2-A370-4A94-9511-97FE8004F325}" srcOrd="0" destOrd="0" presId="urn:microsoft.com/office/officeart/2018/2/layout/IconCircleList"/>
    <dgm:cxn modelId="{19CEA97A-947F-4AE4-909B-48C3CD77FF37}" type="presParOf" srcId="{4A107BE6-DFCD-48DD-ACBF-4D96F2ECC620}" destId="{4706DDD1-F35F-463D-81C8-9BC977FE932A}" srcOrd="1" destOrd="0" presId="urn:microsoft.com/office/officeart/2018/2/layout/IconCircleList"/>
    <dgm:cxn modelId="{E9A43F58-550F-4C7E-A045-B34ABE7DBA3E}" type="presParOf" srcId="{4A107BE6-DFCD-48DD-ACBF-4D96F2ECC620}" destId="{E134FC2A-9C2F-4B5C-9B96-5DA9875A890B}" srcOrd="2" destOrd="0" presId="urn:microsoft.com/office/officeart/2018/2/layout/IconCircleList"/>
    <dgm:cxn modelId="{5E52408E-00C1-4620-B817-BBFD149C3C3A}" type="presParOf" srcId="{4A107BE6-DFCD-48DD-ACBF-4D96F2ECC620}" destId="{7F09CB19-0210-4ADD-AD4F-1880EBB0D807}" srcOrd="3" destOrd="0" presId="urn:microsoft.com/office/officeart/2018/2/layout/IconCircleList"/>
    <dgm:cxn modelId="{611BFF0F-21A8-4F9B-A2C1-023DA7E4C2DE}" type="presParOf" srcId="{87C5CA56-0C34-433D-AB34-776D9D5E2C52}" destId="{5DCE1B9A-C4EA-419F-8AB3-875175D77CC3}" srcOrd="1" destOrd="0" presId="urn:microsoft.com/office/officeart/2018/2/layout/IconCircleList"/>
    <dgm:cxn modelId="{278F4D81-C2EA-4016-A81C-7D2AF7BD8F29}" type="presParOf" srcId="{87C5CA56-0C34-433D-AB34-776D9D5E2C52}" destId="{EDE09575-9EA8-4979-9D33-185A2AC5A576}" srcOrd="2" destOrd="0" presId="urn:microsoft.com/office/officeart/2018/2/layout/IconCircleList"/>
    <dgm:cxn modelId="{E67615E4-F5F8-45BB-B7FF-A6B730785106}" type="presParOf" srcId="{EDE09575-9EA8-4979-9D33-185A2AC5A576}" destId="{808F40F7-D46F-48D9-9BDD-81965DA17B34}" srcOrd="0" destOrd="0" presId="urn:microsoft.com/office/officeart/2018/2/layout/IconCircleList"/>
    <dgm:cxn modelId="{C53ED83C-A62C-42EF-A811-2F00CCA838EB}" type="presParOf" srcId="{EDE09575-9EA8-4979-9D33-185A2AC5A576}" destId="{F7D76DC7-65ED-4A0C-92CC-538861B4947F}" srcOrd="1" destOrd="0" presId="urn:microsoft.com/office/officeart/2018/2/layout/IconCircleList"/>
    <dgm:cxn modelId="{7180A0EA-C776-47FB-ADDA-2078423D6DC1}" type="presParOf" srcId="{EDE09575-9EA8-4979-9D33-185A2AC5A576}" destId="{00087682-4B7F-4889-9BB8-1AA43D10DC81}" srcOrd="2" destOrd="0" presId="urn:microsoft.com/office/officeart/2018/2/layout/IconCircleList"/>
    <dgm:cxn modelId="{617849DA-59CA-43E5-A3A9-BA2948643A12}" type="presParOf" srcId="{EDE09575-9EA8-4979-9D33-185A2AC5A576}" destId="{726A61E7-940D-476D-A5D9-753084E5FC9B}" srcOrd="3" destOrd="0" presId="urn:microsoft.com/office/officeart/2018/2/layout/IconCircleList"/>
    <dgm:cxn modelId="{94D62A0D-3BBD-47D6-95CF-102A12A9DF18}" type="presParOf" srcId="{87C5CA56-0C34-433D-AB34-776D9D5E2C52}" destId="{A18AAD15-A59D-489D-89CB-D8830B880A64}" srcOrd="3" destOrd="0" presId="urn:microsoft.com/office/officeart/2018/2/layout/IconCircleList"/>
    <dgm:cxn modelId="{85C3E159-92D2-4B43-A1C9-9983D0AC240D}" type="presParOf" srcId="{87C5CA56-0C34-433D-AB34-776D9D5E2C52}" destId="{351891C6-EA27-4BEF-820A-BE8CC95B64EF}" srcOrd="4" destOrd="0" presId="urn:microsoft.com/office/officeart/2018/2/layout/IconCircleList"/>
    <dgm:cxn modelId="{44E2B6F2-461C-4F31-A8EE-91B7747E200C}" type="presParOf" srcId="{351891C6-EA27-4BEF-820A-BE8CC95B64EF}" destId="{8A9BB2A7-AE46-4730-959B-C25469ACE2AF}" srcOrd="0" destOrd="0" presId="urn:microsoft.com/office/officeart/2018/2/layout/IconCircleList"/>
    <dgm:cxn modelId="{92EE0982-C60C-4E2A-ACCC-513B47345FAE}" type="presParOf" srcId="{351891C6-EA27-4BEF-820A-BE8CC95B64EF}" destId="{25D181A5-54C3-45DC-9381-43A60A82514C}" srcOrd="1" destOrd="0" presId="urn:microsoft.com/office/officeart/2018/2/layout/IconCircleList"/>
    <dgm:cxn modelId="{8CF8FEB4-BE75-4043-BD8B-F7CA063F6045}" type="presParOf" srcId="{351891C6-EA27-4BEF-820A-BE8CC95B64EF}" destId="{715E57C7-0EB8-4DC5-BDE5-1AC850FB2C1B}" srcOrd="2" destOrd="0" presId="urn:microsoft.com/office/officeart/2018/2/layout/IconCircleList"/>
    <dgm:cxn modelId="{3CD5D5DA-9C80-4DC3-B652-7D93E8EEB5D0}" type="presParOf" srcId="{351891C6-EA27-4BEF-820A-BE8CC95B64EF}" destId="{4C427727-1F0E-4906-BA4B-3C6B0813D326}" srcOrd="3" destOrd="0" presId="urn:microsoft.com/office/officeart/2018/2/layout/IconCircleList"/>
    <dgm:cxn modelId="{96EAAE58-0F3B-4F2C-A3AB-A85375580E59}" type="presParOf" srcId="{87C5CA56-0C34-433D-AB34-776D9D5E2C52}" destId="{4CF7871A-A726-43EE-A33D-B20572C7D802}" srcOrd="5" destOrd="0" presId="urn:microsoft.com/office/officeart/2018/2/layout/IconCircleList"/>
    <dgm:cxn modelId="{A8C7672B-FBDE-4188-AB25-227A267ABF91}" type="presParOf" srcId="{87C5CA56-0C34-433D-AB34-776D9D5E2C52}" destId="{15672B11-DC99-4E7B-B075-6B8536474B7C}" srcOrd="6" destOrd="0" presId="urn:microsoft.com/office/officeart/2018/2/layout/IconCircleList"/>
    <dgm:cxn modelId="{16D2CD1B-9CDF-4D0F-AD3D-C501E9C9AD14}" type="presParOf" srcId="{15672B11-DC99-4E7B-B075-6B8536474B7C}" destId="{F3AC4291-76BA-49EC-8A41-DBC05D248564}" srcOrd="0" destOrd="0" presId="urn:microsoft.com/office/officeart/2018/2/layout/IconCircleList"/>
    <dgm:cxn modelId="{CC79D25A-9696-4FC2-BF4E-3A80A36DEFAD}" type="presParOf" srcId="{15672B11-DC99-4E7B-B075-6B8536474B7C}" destId="{31F6E8DC-81A3-4D11-AA33-A99BF9188CC1}" srcOrd="1" destOrd="0" presId="urn:microsoft.com/office/officeart/2018/2/layout/IconCircleList"/>
    <dgm:cxn modelId="{3B27AE58-737B-4063-AF7D-508D1C304487}" type="presParOf" srcId="{15672B11-DC99-4E7B-B075-6B8536474B7C}" destId="{833526EE-94F2-4D0B-BB7D-7EB5E5DFE5C0}" srcOrd="2" destOrd="0" presId="urn:microsoft.com/office/officeart/2018/2/layout/IconCircleList"/>
    <dgm:cxn modelId="{CFEE99F1-A3AA-43C4-829E-F3751DED53CD}" type="presParOf" srcId="{15672B11-DC99-4E7B-B075-6B8536474B7C}" destId="{B1677059-DB3F-4C13-ADBC-4BAD2A3EFA35}" srcOrd="3" destOrd="0" presId="urn:microsoft.com/office/officeart/2018/2/layout/IconCircleList"/>
    <dgm:cxn modelId="{C4C5B696-EFDD-4E5B-8F88-AEC5FF7A4503}" type="presParOf" srcId="{87C5CA56-0C34-433D-AB34-776D9D5E2C52}" destId="{8437C057-4058-40DA-8E6C-AB44EB16CCAF}" srcOrd="7" destOrd="0" presId="urn:microsoft.com/office/officeart/2018/2/layout/IconCircleList"/>
    <dgm:cxn modelId="{A54989AA-FA3F-4D52-9CA4-4D8B99540C76}" type="presParOf" srcId="{87C5CA56-0C34-433D-AB34-776D9D5E2C52}" destId="{F0F0CF0E-8092-40FF-BC41-ECCE48D4CB5E}" srcOrd="8" destOrd="0" presId="urn:microsoft.com/office/officeart/2018/2/layout/IconCircleList"/>
    <dgm:cxn modelId="{DB9E87A2-9E2E-47D7-8C14-2C47C1360F9A}" type="presParOf" srcId="{F0F0CF0E-8092-40FF-BC41-ECCE48D4CB5E}" destId="{FC44B3F7-20A5-4E7C-99B7-8CFA9F3F6D4E}" srcOrd="0" destOrd="0" presId="urn:microsoft.com/office/officeart/2018/2/layout/IconCircleList"/>
    <dgm:cxn modelId="{1223F16D-D3D7-4121-8C7D-9CEA3324DA96}" type="presParOf" srcId="{F0F0CF0E-8092-40FF-BC41-ECCE48D4CB5E}" destId="{B0176D19-4ACA-4861-870E-D1349113C6EB}" srcOrd="1" destOrd="0" presId="urn:microsoft.com/office/officeart/2018/2/layout/IconCircleList"/>
    <dgm:cxn modelId="{4F52CC1F-6605-4989-8F9F-A4CC67D0E40F}" type="presParOf" srcId="{F0F0CF0E-8092-40FF-BC41-ECCE48D4CB5E}" destId="{978CF062-B04C-439E-A938-3C0F16C381C8}" srcOrd="2" destOrd="0" presId="urn:microsoft.com/office/officeart/2018/2/layout/IconCircleList"/>
    <dgm:cxn modelId="{63D87596-D8F5-4E5C-9FF3-A67951025C75}" type="presParOf" srcId="{F0F0CF0E-8092-40FF-BC41-ECCE48D4CB5E}" destId="{73ED836B-D36C-4E3E-966B-86C6BC579574}" srcOrd="3" destOrd="0" presId="urn:microsoft.com/office/officeart/2018/2/layout/IconCircleList"/>
    <dgm:cxn modelId="{4AF0093E-9D90-45A9-A01E-BB0112B4C89D}" type="presParOf" srcId="{87C5CA56-0C34-433D-AB34-776D9D5E2C52}" destId="{09D8D7CB-6EB3-41D9-91D1-BE41B4F4A358}" srcOrd="9" destOrd="0" presId="urn:microsoft.com/office/officeart/2018/2/layout/IconCircleList"/>
    <dgm:cxn modelId="{61F34E2B-A961-4285-8C64-96C15F150B54}" type="presParOf" srcId="{87C5CA56-0C34-433D-AB34-776D9D5E2C52}" destId="{93BE1669-C7C8-4C6F-9E0D-06F0B2114305}" srcOrd="10" destOrd="0" presId="urn:microsoft.com/office/officeart/2018/2/layout/IconCircleList"/>
    <dgm:cxn modelId="{CDF70AE7-A196-4C20-BB19-7D18D547D755}" type="presParOf" srcId="{93BE1669-C7C8-4C6F-9E0D-06F0B2114305}" destId="{2FF0001F-7F23-4524-8FD7-2C9F588150FE}" srcOrd="0" destOrd="0" presId="urn:microsoft.com/office/officeart/2018/2/layout/IconCircleList"/>
    <dgm:cxn modelId="{EA208DDA-C9A7-4730-BD13-08B6EA4CE703}" type="presParOf" srcId="{93BE1669-C7C8-4C6F-9E0D-06F0B2114305}" destId="{80DB5F38-7A5F-4E8A-BE2E-C4E174B4F2F8}" srcOrd="1" destOrd="0" presId="urn:microsoft.com/office/officeart/2018/2/layout/IconCircleList"/>
    <dgm:cxn modelId="{FBB9920A-0766-490F-8AF7-235000880332}" type="presParOf" srcId="{93BE1669-C7C8-4C6F-9E0D-06F0B2114305}" destId="{89A49F38-99F5-42F8-9FCC-A7C727ACF998}" srcOrd="2" destOrd="0" presId="urn:microsoft.com/office/officeart/2018/2/layout/IconCircleList"/>
    <dgm:cxn modelId="{449D6799-8CFE-42E8-838B-781C2ADB6D6E}" type="presParOf" srcId="{93BE1669-C7C8-4C6F-9E0D-06F0B2114305}" destId="{72774C4A-73E9-40E1-B028-176275C4EC3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3DB920-D75B-4DE9-84E8-F1CAF19E71C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5DCF65C-4D38-4C35-BA8D-6F727838AFD7}">
      <dgm:prSet/>
      <dgm:spPr/>
      <dgm:t>
        <a:bodyPr/>
        <a:lstStyle/>
        <a:p>
          <a:r>
            <a:rPr lang="en-IN"/>
            <a:t>Track all the Request Questions based on business needs (Related Competency, Topics) by panels.</a:t>
          </a:r>
          <a:endParaRPr lang="en-US"/>
        </a:p>
      </dgm:t>
    </dgm:pt>
    <dgm:pt modelId="{50567575-C63D-4A71-86CB-2D0A65994409}" type="parTrans" cxnId="{F6A2A4AE-63FD-47F3-A083-BDDEFA9BF889}">
      <dgm:prSet/>
      <dgm:spPr/>
      <dgm:t>
        <a:bodyPr/>
        <a:lstStyle/>
        <a:p>
          <a:endParaRPr lang="en-US"/>
        </a:p>
      </dgm:t>
    </dgm:pt>
    <dgm:pt modelId="{348D879F-6F8D-4AD7-9EA1-E57105F928E4}" type="sibTrans" cxnId="{F6A2A4AE-63FD-47F3-A083-BDDEFA9BF889}">
      <dgm:prSet/>
      <dgm:spPr/>
      <dgm:t>
        <a:bodyPr/>
        <a:lstStyle/>
        <a:p>
          <a:endParaRPr lang="en-US"/>
        </a:p>
      </dgm:t>
    </dgm:pt>
    <dgm:pt modelId="{F0E27369-66FC-4C19-AED6-1B3B3B68BCD4}">
      <dgm:prSet/>
      <dgm:spPr/>
      <dgm:t>
        <a:bodyPr/>
        <a:lstStyle/>
        <a:p>
          <a:r>
            <a:rPr lang="en-US" dirty="0"/>
            <a:t>Sends Questions through emails (User Input by panels) that are requested by panels.</a:t>
          </a:r>
        </a:p>
      </dgm:t>
    </dgm:pt>
    <dgm:pt modelId="{840A1BB8-8B09-40BD-BEA4-95AED25E99A6}" type="parTrans" cxnId="{A940CF81-E1E6-4B3F-B9A9-64462CBF2F7A}">
      <dgm:prSet/>
      <dgm:spPr/>
      <dgm:t>
        <a:bodyPr/>
        <a:lstStyle/>
        <a:p>
          <a:endParaRPr lang="en-US"/>
        </a:p>
      </dgm:t>
    </dgm:pt>
    <dgm:pt modelId="{05CC208A-52AC-46ED-A4E5-CB7C6403D023}" type="sibTrans" cxnId="{A940CF81-E1E6-4B3F-B9A9-64462CBF2F7A}">
      <dgm:prSet/>
      <dgm:spPr/>
      <dgm:t>
        <a:bodyPr/>
        <a:lstStyle/>
        <a:p>
          <a:endParaRPr lang="en-US"/>
        </a:p>
      </dgm:t>
    </dgm:pt>
    <dgm:pt modelId="{27E3AE4A-7F8F-49EA-AF59-ECFA7C5FB7F1}">
      <dgm:prSet/>
      <dgm:spPr/>
      <dgm:t>
        <a:bodyPr/>
        <a:lstStyle/>
        <a:p>
          <a:r>
            <a:rPr lang="en-US" dirty="0"/>
            <a:t>Created public access for community login users (Panels) who can add questions to Question Bank.</a:t>
          </a:r>
        </a:p>
      </dgm:t>
    </dgm:pt>
    <dgm:pt modelId="{1D86DA4E-6204-4A46-8C06-8D15B327D261}" type="parTrans" cxnId="{593A0117-60C9-4399-944D-AD5861EA6DC0}">
      <dgm:prSet/>
      <dgm:spPr/>
      <dgm:t>
        <a:bodyPr/>
        <a:lstStyle/>
        <a:p>
          <a:endParaRPr lang="en-US"/>
        </a:p>
      </dgm:t>
    </dgm:pt>
    <dgm:pt modelId="{C051FA26-97CF-40A3-AC47-C690E31D6154}" type="sibTrans" cxnId="{593A0117-60C9-4399-944D-AD5861EA6DC0}">
      <dgm:prSet/>
      <dgm:spPr/>
      <dgm:t>
        <a:bodyPr/>
        <a:lstStyle/>
        <a:p>
          <a:endParaRPr lang="en-US"/>
        </a:p>
      </dgm:t>
    </dgm:pt>
    <dgm:pt modelId="{E1EA7079-89B6-42CB-96C9-70270676CA3B}">
      <dgm:prSet/>
      <dgm:spPr/>
      <dgm:t>
        <a:bodyPr/>
        <a:lstStyle/>
        <a:p>
          <a:r>
            <a:rPr lang="en-US"/>
            <a:t>Track all the Questions and Answers input by public access through community portal.</a:t>
          </a:r>
        </a:p>
      </dgm:t>
    </dgm:pt>
    <dgm:pt modelId="{DD70727E-6031-46D2-8C2C-A79F4E4C10B3}" type="parTrans" cxnId="{86A8DB41-ABC7-453A-B7E2-18825DB34291}">
      <dgm:prSet/>
      <dgm:spPr/>
      <dgm:t>
        <a:bodyPr/>
        <a:lstStyle/>
        <a:p>
          <a:endParaRPr lang="en-US"/>
        </a:p>
      </dgm:t>
    </dgm:pt>
    <dgm:pt modelId="{7656B26F-F49D-4867-8616-D3CFCC958903}" type="sibTrans" cxnId="{86A8DB41-ABC7-453A-B7E2-18825DB34291}">
      <dgm:prSet/>
      <dgm:spPr/>
      <dgm:t>
        <a:bodyPr/>
        <a:lstStyle/>
        <a:p>
          <a:endParaRPr lang="en-US"/>
        </a:p>
      </dgm:t>
    </dgm:pt>
    <dgm:pt modelId="{2722782C-2470-4786-8127-1723764E85AC}">
      <dgm:prSet/>
      <dgm:spPr/>
      <dgm:t>
        <a:bodyPr/>
        <a:lstStyle/>
        <a:p>
          <a:r>
            <a:rPr lang="en-IN"/>
            <a:t>Questions and Answers are segregated by competency and related topics.</a:t>
          </a:r>
          <a:endParaRPr lang="en-US"/>
        </a:p>
      </dgm:t>
    </dgm:pt>
    <dgm:pt modelId="{D1D2B0B5-F952-449E-9B9A-27C6F5C0B81A}" type="parTrans" cxnId="{69D90EC5-2D73-4FAF-B5DA-1653AFCC6EF1}">
      <dgm:prSet/>
      <dgm:spPr/>
      <dgm:t>
        <a:bodyPr/>
        <a:lstStyle/>
        <a:p>
          <a:endParaRPr lang="en-US"/>
        </a:p>
      </dgm:t>
    </dgm:pt>
    <dgm:pt modelId="{1F678CFB-015C-42AC-A463-D2D860F53B50}" type="sibTrans" cxnId="{69D90EC5-2D73-4FAF-B5DA-1653AFCC6EF1}">
      <dgm:prSet/>
      <dgm:spPr/>
      <dgm:t>
        <a:bodyPr/>
        <a:lstStyle/>
        <a:p>
          <a:endParaRPr lang="en-US"/>
        </a:p>
      </dgm:t>
    </dgm:pt>
    <dgm:pt modelId="{10B6B30E-1138-4C51-B3E8-0816E8B8E05C}" type="pres">
      <dgm:prSet presAssocID="{943DB920-D75B-4DE9-84E8-F1CAF19E71CE}" presName="root" presStyleCnt="0">
        <dgm:presLayoutVars>
          <dgm:dir/>
          <dgm:resizeHandles val="exact"/>
        </dgm:presLayoutVars>
      </dgm:prSet>
      <dgm:spPr/>
    </dgm:pt>
    <dgm:pt modelId="{07FE55D9-A6F6-4F57-9936-23D80BCDEB02}" type="pres">
      <dgm:prSet presAssocID="{75DCF65C-4D38-4C35-BA8D-6F727838AFD7}" presName="compNode" presStyleCnt="0"/>
      <dgm:spPr/>
    </dgm:pt>
    <dgm:pt modelId="{295C386E-5B5B-41F1-AB97-998B990E1549}" type="pres">
      <dgm:prSet presAssocID="{75DCF65C-4D38-4C35-BA8D-6F727838AFD7}" presName="bgRect" presStyleLbl="bgShp" presStyleIdx="0" presStyleCnt="5"/>
      <dgm:spPr/>
    </dgm:pt>
    <dgm:pt modelId="{3A4961FF-51B1-4438-8768-38FEA56EF1E8}" type="pres">
      <dgm:prSet presAssocID="{75DCF65C-4D38-4C35-BA8D-6F727838AF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C48F8BB5-AC2C-436A-8A53-14CCC38C16B4}" type="pres">
      <dgm:prSet presAssocID="{75DCF65C-4D38-4C35-BA8D-6F727838AFD7}" presName="spaceRect" presStyleCnt="0"/>
      <dgm:spPr/>
    </dgm:pt>
    <dgm:pt modelId="{4A90D723-8F1E-40EB-AE72-6A6D259826B4}" type="pres">
      <dgm:prSet presAssocID="{75DCF65C-4D38-4C35-BA8D-6F727838AFD7}" presName="parTx" presStyleLbl="revTx" presStyleIdx="0" presStyleCnt="5">
        <dgm:presLayoutVars>
          <dgm:chMax val="0"/>
          <dgm:chPref val="0"/>
        </dgm:presLayoutVars>
      </dgm:prSet>
      <dgm:spPr/>
    </dgm:pt>
    <dgm:pt modelId="{ACF884C7-F156-4599-891B-5F4777A536D5}" type="pres">
      <dgm:prSet presAssocID="{348D879F-6F8D-4AD7-9EA1-E57105F928E4}" presName="sibTrans" presStyleCnt="0"/>
      <dgm:spPr/>
    </dgm:pt>
    <dgm:pt modelId="{ED0DC727-8BBC-471F-AFE2-A8737571BE5B}" type="pres">
      <dgm:prSet presAssocID="{F0E27369-66FC-4C19-AED6-1B3B3B68BCD4}" presName="compNode" presStyleCnt="0"/>
      <dgm:spPr/>
    </dgm:pt>
    <dgm:pt modelId="{6D017114-775E-48CF-BA07-79F0832DF072}" type="pres">
      <dgm:prSet presAssocID="{F0E27369-66FC-4C19-AED6-1B3B3B68BCD4}" presName="bgRect" presStyleLbl="bgShp" presStyleIdx="1" presStyleCnt="5"/>
      <dgm:spPr/>
    </dgm:pt>
    <dgm:pt modelId="{244E7D10-FA0F-4E5A-BF51-68902BE6E496}" type="pres">
      <dgm:prSet presAssocID="{F0E27369-66FC-4C19-AED6-1B3B3B68BC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4145E912-C9CE-495E-9BB8-06728D3477E3}" type="pres">
      <dgm:prSet presAssocID="{F0E27369-66FC-4C19-AED6-1B3B3B68BCD4}" presName="spaceRect" presStyleCnt="0"/>
      <dgm:spPr/>
    </dgm:pt>
    <dgm:pt modelId="{10D65118-FDCB-456F-8021-54CA020E0311}" type="pres">
      <dgm:prSet presAssocID="{F0E27369-66FC-4C19-AED6-1B3B3B68BCD4}" presName="parTx" presStyleLbl="revTx" presStyleIdx="1" presStyleCnt="5">
        <dgm:presLayoutVars>
          <dgm:chMax val="0"/>
          <dgm:chPref val="0"/>
        </dgm:presLayoutVars>
      </dgm:prSet>
      <dgm:spPr/>
    </dgm:pt>
    <dgm:pt modelId="{A916B07C-9E9C-4CA2-B61A-5CC01DD1FD7B}" type="pres">
      <dgm:prSet presAssocID="{05CC208A-52AC-46ED-A4E5-CB7C6403D023}" presName="sibTrans" presStyleCnt="0"/>
      <dgm:spPr/>
    </dgm:pt>
    <dgm:pt modelId="{323875F2-430D-4270-858B-74C724DAB89E}" type="pres">
      <dgm:prSet presAssocID="{27E3AE4A-7F8F-49EA-AF59-ECFA7C5FB7F1}" presName="compNode" presStyleCnt="0"/>
      <dgm:spPr/>
    </dgm:pt>
    <dgm:pt modelId="{ACC57F37-DF32-4BE5-978C-9FCAE435E365}" type="pres">
      <dgm:prSet presAssocID="{27E3AE4A-7F8F-49EA-AF59-ECFA7C5FB7F1}" presName="bgRect" presStyleLbl="bgShp" presStyleIdx="2" presStyleCnt="5"/>
      <dgm:spPr/>
    </dgm:pt>
    <dgm:pt modelId="{9C64A6EC-4616-4550-977E-1F90AEB17BDA}" type="pres">
      <dgm:prSet presAssocID="{27E3AE4A-7F8F-49EA-AF59-ECFA7C5FB7F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572B8415-56B6-4C93-B519-F58F7CA23E6C}" type="pres">
      <dgm:prSet presAssocID="{27E3AE4A-7F8F-49EA-AF59-ECFA7C5FB7F1}" presName="spaceRect" presStyleCnt="0"/>
      <dgm:spPr/>
    </dgm:pt>
    <dgm:pt modelId="{2718E2DF-F717-45B3-AB13-CA09B103E1D7}" type="pres">
      <dgm:prSet presAssocID="{27E3AE4A-7F8F-49EA-AF59-ECFA7C5FB7F1}" presName="parTx" presStyleLbl="revTx" presStyleIdx="2" presStyleCnt="5">
        <dgm:presLayoutVars>
          <dgm:chMax val="0"/>
          <dgm:chPref val="0"/>
        </dgm:presLayoutVars>
      </dgm:prSet>
      <dgm:spPr/>
    </dgm:pt>
    <dgm:pt modelId="{0AD7C314-939A-40B9-AA9D-06A21D78C58A}" type="pres">
      <dgm:prSet presAssocID="{C051FA26-97CF-40A3-AC47-C690E31D6154}" presName="sibTrans" presStyleCnt="0"/>
      <dgm:spPr/>
    </dgm:pt>
    <dgm:pt modelId="{7B47C6C2-FBC9-421E-B5DC-EA636FDADE06}" type="pres">
      <dgm:prSet presAssocID="{E1EA7079-89B6-42CB-96C9-70270676CA3B}" presName="compNode" presStyleCnt="0"/>
      <dgm:spPr/>
    </dgm:pt>
    <dgm:pt modelId="{8F63F454-48FF-49D7-84B2-EB98EDF2B120}" type="pres">
      <dgm:prSet presAssocID="{E1EA7079-89B6-42CB-96C9-70270676CA3B}" presName="bgRect" presStyleLbl="bgShp" presStyleIdx="3" presStyleCnt="5"/>
      <dgm:spPr/>
    </dgm:pt>
    <dgm:pt modelId="{5D4FBC60-4FA4-4404-8826-D8DF21DA764A}" type="pres">
      <dgm:prSet presAssocID="{E1EA7079-89B6-42CB-96C9-70270676CA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stomer Review"/>
        </a:ext>
      </dgm:extLst>
    </dgm:pt>
    <dgm:pt modelId="{FEFE2D61-1C98-48DB-B2C3-88E6F84C1D8A}" type="pres">
      <dgm:prSet presAssocID="{E1EA7079-89B6-42CB-96C9-70270676CA3B}" presName="spaceRect" presStyleCnt="0"/>
      <dgm:spPr/>
    </dgm:pt>
    <dgm:pt modelId="{4BE7EB89-B811-4F09-9FA9-73E6EB577A49}" type="pres">
      <dgm:prSet presAssocID="{E1EA7079-89B6-42CB-96C9-70270676CA3B}" presName="parTx" presStyleLbl="revTx" presStyleIdx="3" presStyleCnt="5">
        <dgm:presLayoutVars>
          <dgm:chMax val="0"/>
          <dgm:chPref val="0"/>
        </dgm:presLayoutVars>
      </dgm:prSet>
      <dgm:spPr/>
    </dgm:pt>
    <dgm:pt modelId="{E5F24D19-0ED5-48A2-A015-8114DAE8A3C4}" type="pres">
      <dgm:prSet presAssocID="{7656B26F-F49D-4867-8616-D3CFCC958903}" presName="sibTrans" presStyleCnt="0"/>
      <dgm:spPr/>
    </dgm:pt>
    <dgm:pt modelId="{7450B9C5-9AFF-4841-A116-35A6FA36A74F}" type="pres">
      <dgm:prSet presAssocID="{2722782C-2470-4786-8127-1723764E85AC}" presName="compNode" presStyleCnt="0"/>
      <dgm:spPr/>
    </dgm:pt>
    <dgm:pt modelId="{25B6AA30-3BC4-4568-B924-23438434DA3C}" type="pres">
      <dgm:prSet presAssocID="{2722782C-2470-4786-8127-1723764E85AC}" presName="bgRect" presStyleLbl="bgShp" presStyleIdx="4" presStyleCnt="5"/>
      <dgm:spPr/>
    </dgm:pt>
    <dgm:pt modelId="{CF12034C-1F5D-4DAA-BD37-62DAC3DBF4C8}" type="pres">
      <dgm:prSet presAssocID="{2722782C-2470-4786-8127-1723764E85A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CC64C12D-4857-410E-984E-E89B76ADA305}" type="pres">
      <dgm:prSet presAssocID="{2722782C-2470-4786-8127-1723764E85AC}" presName="spaceRect" presStyleCnt="0"/>
      <dgm:spPr/>
    </dgm:pt>
    <dgm:pt modelId="{DDB5C465-C5A3-43A5-A028-EC0BCFCE4B6F}" type="pres">
      <dgm:prSet presAssocID="{2722782C-2470-4786-8127-1723764E85AC}" presName="parTx" presStyleLbl="revTx" presStyleIdx="4" presStyleCnt="5">
        <dgm:presLayoutVars>
          <dgm:chMax val="0"/>
          <dgm:chPref val="0"/>
        </dgm:presLayoutVars>
      </dgm:prSet>
      <dgm:spPr/>
    </dgm:pt>
  </dgm:ptLst>
  <dgm:cxnLst>
    <dgm:cxn modelId="{593A0117-60C9-4399-944D-AD5861EA6DC0}" srcId="{943DB920-D75B-4DE9-84E8-F1CAF19E71CE}" destId="{27E3AE4A-7F8F-49EA-AF59-ECFA7C5FB7F1}" srcOrd="2" destOrd="0" parTransId="{1D86DA4E-6204-4A46-8C06-8D15B327D261}" sibTransId="{C051FA26-97CF-40A3-AC47-C690E31D6154}"/>
    <dgm:cxn modelId="{F4BB611B-3FAF-416C-ABD7-566E637B695D}" type="presOf" srcId="{2722782C-2470-4786-8127-1723764E85AC}" destId="{DDB5C465-C5A3-43A5-A028-EC0BCFCE4B6F}" srcOrd="0" destOrd="0" presId="urn:microsoft.com/office/officeart/2018/2/layout/IconVerticalSolidList"/>
    <dgm:cxn modelId="{5178272A-B3C3-4F18-8430-75734D1C52BA}" type="presOf" srcId="{75DCF65C-4D38-4C35-BA8D-6F727838AFD7}" destId="{4A90D723-8F1E-40EB-AE72-6A6D259826B4}" srcOrd="0" destOrd="0" presId="urn:microsoft.com/office/officeart/2018/2/layout/IconVerticalSolidList"/>
    <dgm:cxn modelId="{86A8DB41-ABC7-453A-B7E2-18825DB34291}" srcId="{943DB920-D75B-4DE9-84E8-F1CAF19E71CE}" destId="{E1EA7079-89B6-42CB-96C9-70270676CA3B}" srcOrd="3" destOrd="0" parTransId="{DD70727E-6031-46D2-8C2C-A79F4E4C10B3}" sibTransId="{7656B26F-F49D-4867-8616-D3CFCC958903}"/>
    <dgm:cxn modelId="{75E10E55-31AE-43AB-895F-7025AD412428}" type="presOf" srcId="{F0E27369-66FC-4C19-AED6-1B3B3B68BCD4}" destId="{10D65118-FDCB-456F-8021-54CA020E0311}" srcOrd="0" destOrd="0" presId="urn:microsoft.com/office/officeart/2018/2/layout/IconVerticalSolidList"/>
    <dgm:cxn modelId="{A940CF81-E1E6-4B3F-B9A9-64462CBF2F7A}" srcId="{943DB920-D75B-4DE9-84E8-F1CAF19E71CE}" destId="{F0E27369-66FC-4C19-AED6-1B3B3B68BCD4}" srcOrd="1" destOrd="0" parTransId="{840A1BB8-8B09-40BD-BEA4-95AED25E99A6}" sibTransId="{05CC208A-52AC-46ED-A4E5-CB7C6403D023}"/>
    <dgm:cxn modelId="{7C357BA0-14A9-4FF8-9656-6F4993EB1B73}" type="presOf" srcId="{E1EA7079-89B6-42CB-96C9-70270676CA3B}" destId="{4BE7EB89-B811-4F09-9FA9-73E6EB577A49}" srcOrd="0" destOrd="0" presId="urn:microsoft.com/office/officeart/2018/2/layout/IconVerticalSolidList"/>
    <dgm:cxn modelId="{F6A2A4AE-63FD-47F3-A083-BDDEFA9BF889}" srcId="{943DB920-D75B-4DE9-84E8-F1CAF19E71CE}" destId="{75DCF65C-4D38-4C35-BA8D-6F727838AFD7}" srcOrd="0" destOrd="0" parTransId="{50567575-C63D-4A71-86CB-2D0A65994409}" sibTransId="{348D879F-6F8D-4AD7-9EA1-E57105F928E4}"/>
    <dgm:cxn modelId="{69D90EC5-2D73-4FAF-B5DA-1653AFCC6EF1}" srcId="{943DB920-D75B-4DE9-84E8-F1CAF19E71CE}" destId="{2722782C-2470-4786-8127-1723764E85AC}" srcOrd="4" destOrd="0" parTransId="{D1D2B0B5-F952-449E-9B9A-27C6F5C0B81A}" sibTransId="{1F678CFB-015C-42AC-A463-D2D860F53B50}"/>
    <dgm:cxn modelId="{7B449EE2-5EB8-4A18-B135-C0570C3D3054}" type="presOf" srcId="{943DB920-D75B-4DE9-84E8-F1CAF19E71CE}" destId="{10B6B30E-1138-4C51-B3E8-0816E8B8E05C}" srcOrd="0" destOrd="0" presId="urn:microsoft.com/office/officeart/2018/2/layout/IconVerticalSolidList"/>
    <dgm:cxn modelId="{672FD7FB-925C-477D-913F-2C16CE3B611F}" type="presOf" srcId="{27E3AE4A-7F8F-49EA-AF59-ECFA7C5FB7F1}" destId="{2718E2DF-F717-45B3-AB13-CA09B103E1D7}" srcOrd="0" destOrd="0" presId="urn:microsoft.com/office/officeart/2018/2/layout/IconVerticalSolidList"/>
    <dgm:cxn modelId="{E3DF2843-9B61-40B1-9C7C-9106476E07B6}" type="presParOf" srcId="{10B6B30E-1138-4C51-B3E8-0816E8B8E05C}" destId="{07FE55D9-A6F6-4F57-9936-23D80BCDEB02}" srcOrd="0" destOrd="0" presId="urn:microsoft.com/office/officeart/2018/2/layout/IconVerticalSolidList"/>
    <dgm:cxn modelId="{075C05CB-DEF7-4747-9D1F-552C39E8AD29}" type="presParOf" srcId="{07FE55D9-A6F6-4F57-9936-23D80BCDEB02}" destId="{295C386E-5B5B-41F1-AB97-998B990E1549}" srcOrd="0" destOrd="0" presId="urn:microsoft.com/office/officeart/2018/2/layout/IconVerticalSolidList"/>
    <dgm:cxn modelId="{862DED05-EA44-4FC7-87BA-91790403C168}" type="presParOf" srcId="{07FE55D9-A6F6-4F57-9936-23D80BCDEB02}" destId="{3A4961FF-51B1-4438-8768-38FEA56EF1E8}" srcOrd="1" destOrd="0" presId="urn:microsoft.com/office/officeart/2018/2/layout/IconVerticalSolidList"/>
    <dgm:cxn modelId="{336F0C44-6A27-45D4-BDB5-26FEBDEE1AFE}" type="presParOf" srcId="{07FE55D9-A6F6-4F57-9936-23D80BCDEB02}" destId="{C48F8BB5-AC2C-436A-8A53-14CCC38C16B4}" srcOrd="2" destOrd="0" presId="urn:microsoft.com/office/officeart/2018/2/layout/IconVerticalSolidList"/>
    <dgm:cxn modelId="{7D7D1B67-9AB4-46FF-A310-BEAF12D26A42}" type="presParOf" srcId="{07FE55D9-A6F6-4F57-9936-23D80BCDEB02}" destId="{4A90D723-8F1E-40EB-AE72-6A6D259826B4}" srcOrd="3" destOrd="0" presId="urn:microsoft.com/office/officeart/2018/2/layout/IconVerticalSolidList"/>
    <dgm:cxn modelId="{0191D491-8D32-4EF5-8D63-A641C4916EF7}" type="presParOf" srcId="{10B6B30E-1138-4C51-B3E8-0816E8B8E05C}" destId="{ACF884C7-F156-4599-891B-5F4777A536D5}" srcOrd="1" destOrd="0" presId="urn:microsoft.com/office/officeart/2018/2/layout/IconVerticalSolidList"/>
    <dgm:cxn modelId="{95BE4454-BFC5-4CBC-BFFF-72F251786B82}" type="presParOf" srcId="{10B6B30E-1138-4C51-B3E8-0816E8B8E05C}" destId="{ED0DC727-8BBC-471F-AFE2-A8737571BE5B}" srcOrd="2" destOrd="0" presId="urn:microsoft.com/office/officeart/2018/2/layout/IconVerticalSolidList"/>
    <dgm:cxn modelId="{961D19B0-714D-4C77-AF7F-40A139D315A1}" type="presParOf" srcId="{ED0DC727-8BBC-471F-AFE2-A8737571BE5B}" destId="{6D017114-775E-48CF-BA07-79F0832DF072}" srcOrd="0" destOrd="0" presId="urn:microsoft.com/office/officeart/2018/2/layout/IconVerticalSolidList"/>
    <dgm:cxn modelId="{DA2873BE-38C8-4DDE-AC6D-D5EEC2CD90CF}" type="presParOf" srcId="{ED0DC727-8BBC-471F-AFE2-A8737571BE5B}" destId="{244E7D10-FA0F-4E5A-BF51-68902BE6E496}" srcOrd="1" destOrd="0" presId="urn:microsoft.com/office/officeart/2018/2/layout/IconVerticalSolidList"/>
    <dgm:cxn modelId="{0E735010-E594-4402-A08E-40C6281B7014}" type="presParOf" srcId="{ED0DC727-8BBC-471F-AFE2-A8737571BE5B}" destId="{4145E912-C9CE-495E-9BB8-06728D3477E3}" srcOrd="2" destOrd="0" presId="urn:microsoft.com/office/officeart/2018/2/layout/IconVerticalSolidList"/>
    <dgm:cxn modelId="{7AF55395-97BA-4DA0-A237-65A0BBEB30AA}" type="presParOf" srcId="{ED0DC727-8BBC-471F-AFE2-A8737571BE5B}" destId="{10D65118-FDCB-456F-8021-54CA020E0311}" srcOrd="3" destOrd="0" presId="urn:microsoft.com/office/officeart/2018/2/layout/IconVerticalSolidList"/>
    <dgm:cxn modelId="{7EDD4BC5-0F35-4841-AD8F-2CA88712C65E}" type="presParOf" srcId="{10B6B30E-1138-4C51-B3E8-0816E8B8E05C}" destId="{A916B07C-9E9C-4CA2-B61A-5CC01DD1FD7B}" srcOrd="3" destOrd="0" presId="urn:microsoft.com/office/officeart/2018/2/layout/IconVerticalSolidList"/>
    <dgm:cxn modelId="{5C82166D-18F8-4F4E-B118-521BF5580B39}" type="presParOf" srcId="{10B6B30E-1138-4C51-B3E8-0816E8B8E05C}" destId="{323875F2-430D-4270-858B-74C724DAB89E}" srcOrd="4" destOrd="0" presId="urn:microsoft.com/office/officeart/2018/2/layout/IconVerticalSolidList"/>
    <dgm:cxn modelId="{40EAB0F3-53DC-46D2-8651-6060AE550503}" type="presParOf" srcId="{323875F2-430D-4270-858B-74C724DAB89E}" destId="{ACC57F37-DF32-4BE5-978C-9FCAE435E365}" srcOrd="0" destOrd="0" presId="urn:microsoft.com/office/officeart/2018/2/layout/IconVerticalSolidList"/>
    <dgm:cxn modelId="{748E6956-A980-4704-B55B-46E4106222BE}" type="presParOf" srcId="{323875F2-430D-4270-858B-74C724DAB89E}" destId="{9C64A6EC-4616-4550-977E-1F90AEB17BDA}" srcOrd="1" destOrd="0" presId="urn:microsoft.com/office/officeart/2018/2/layout/IconVerticalSolidList"/>
    <dgm:cxn modelId="{9CC80F29-AAAB-452C-88DE-F6B93DD5604E}" type="presParOf" srcId="{323875F2-430D-4270-858B-74C724DAB89E}" destId="{572B8415-56B6-4C93-B519-F58F7CA23E6C}" srcOrd="2" destOrd="0" presId="urn:microsoft.com/office/officeart/2018/2/layout/IconVerticalSolidList"/>
    <dgm:cxn modelId="{80C1D81E-6005-49C2-8A99-6DD0BD964124}" type="presParOf" srcId="{323875F2-430D-4270-858B-74C724DAB89E}" destId="{2718E2DF-F717-45B3-AB13-CA09B103E1D7}" srcOrd="3" destOrd="0" presId="urn:microsoft.com/office/officeart/2018/2/layout/IconVerticalSolidList"/>
    <dgm:cxn modelId="{97D60667-3445-4575-A5F5-5E2CF1EFAEAF}" type="presParOf" srcId="{10B6B30E-1138-4C51-B3E8-0816E8B8E05C}" destId="{0AD7C314-939A-40B9-AA9D-06A21D78C58A}" srcOrd="5" destOrd="0" presId="urn:microsoft.com/office/officeart/2018/2/layout/IconVerticalSolidList"/>
    <dgm:cxn modelId="{8FF5D7F9-2F17-4EF7-8BF9-E43570266D06}" type="presParOf" srcId="{10B6B30E-1138-4C51-B3E8-0816E8B8E05C}" destId="{7B47C6C2-FBC9-421E-B5DC-EA636FDADE06}" srcOrd="6" destOrd="0" presId="urn:microsoft.com/office/officeart/2018/2/layout/IconVerticalSolidList"/>
    <dgm:cxn modelId="{DA75020B-7F3C-4E67-BF22-37F631206254}" type="presParOf" srcId="{7B47C6C2-FBC9-421E-B5DC-EA636FDADE06}" destId="{8F63F454-48FF-49D7-84B2-EB98EDF2B120}" srcOrd="0" destOrd="0" presId="urn:microsoft.com/office/officeart/2018/2/layout/IconVerticalSolidList"/>
    <dgm:cxn modelId="{65D03BE5-5174-4792-8F2A-5AFF4B38CC66}" type="presParOf" srcId="{7B47C6C2-FBC9-421E-B5DC-EA636FDADE06}" destId="{5D4FBC60-4FA4-4404-8826-D8DF21DA764A}" srcOrd="1" destOrd="0" presId="urn:microsoft.com/office/officeart/2018/2/layout/IconVerticalSolidList"/>
    <dgm:cxn modelId="{DAF1D9B0-D12F-40C6-B103-97C70D3DC7C1}" type="presParOf" srcId="{7B47C6C2-FBC9-421E-B5DC-EA636FDADE06}" destId="{FEFE2D61-1C98-48DB-B2C3-88E6F84C1D8A}" srcOrd="2" destOrd="0" presId="urn:microsoft.com/office/officeart/2018/2/layout/IconVerticalSolidList"/>
    <dgm:cxn modelId="{9E0D8D2B-B6BB-45D7-B0C5-0053ABD9B1AB}" type="presParOf" srcId="{7B47C6C2-FBC9-421E-B5DC-EA636FDADE06}" destId="{4BE7EB89-B811-4F09-9FA9-73E6EB577A49}" srcOrd="3" destOrd="0" presId="urn:microsoft.com/office/officeart/2018/2/layout/IconVerticalSolidList"/>
    <dgm:cxn modelId="{7080CB7C-873A-4B24-B81E-D93AF3CFD9F7}" type="presParOf" srcId="{10B6B30E-1138-4C51-B3E8-0816E8B8E05C}" destId="{E5F24D19-0ED5-48A2-A015-8114DAE8A3C4}" srcOrd="7" destOrd="0" presId="urn:microsoft.com/office/officeart/2018/2/layout/IconVerticalSolidList"/>
    <dgm:cxn modelId="{F41EE3E7-F0F9-4B6D-BE56-8461B83872F0}" type="presParOf" srcId="{10B6B30E-1138-4C51-B3E8-0816E8B8E05C}" destId="{7450B9C5-9AFF-4841-A116-35A6FA36A74F}" srcOrd="8" destOrd="0" presId="urn:microsoft.com/office/officeart/2018/2/layout/IconVerticalSolidList"/>
    <dgm:cxn modelId="{F27A8AED-8003-4140-9E74-F015BED606F0}" type="presParOf" srcId="{7450B9C5-9AFF-4841-A116-35A6FA36A74F}" destId="{25B6AA30-3BC4-4568-B924-23438434DA3C}" srcOrd="0" destOrd="0" presId="urn:microsoft.com/office/officeart/2018/2/layout/IconVerticalSolidList"/>
    <dgm:cxn modelId="{852B44DF-706B-4552-8F45-4C06219CE4C0}" type="presParOf" srcId="{7450B9C5-9AFF-4841-A116-35A6FA36A74F}" destId="{CF12034C-1F5D-4DAA-BD37-62DAC3DBF4C8}" srcOrd="1" destOrd="0" presId="urn:microsoft.com/office/officeart/2018/2/layout/IconVerticalSolidList"/>
    <dgm:cxn modelId="{61A2E1EF-A2C4-491D-B776-F8EA8EBA04B9}" type="presParOf" srcId="{7450B9C5-9AFF-4841-A116-35A6FA36A74F}" destId="{CC64C12D-4857-410E-984E-E89B76ADA305}" srcOrd="2" destOrd="0" presId="urn:microsoft.com/office/officeart/2018/2/layout/IconVerticalSolidList"/>
    <dgm:cxn modelId="{3A4E4E3C-2F33-4573-A96B-18D120997E9F}" type="presParOf" srcId="{7450B9C5-9AFF-4841-A116-35A6FA36A74F}" destId="{DDB5C465-C5A3-43A5-A028-EC0BCFCE4B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D28D82-40AD-4D44-AEB1-D2FD86D3660B}"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81F851A1-B2F6-4261-ADCB-114D1E3C0B4D}">
      <dgm:prSet/>
      <dgm:spPr/>
      <dgm:t>
        <a:bodyPr/>
        <a:lstStyle/>
        <a:p>
          <a:r>
            <a:rPr lang="en-US"/>
            <a:t>Salesforce</a:t>
          </a:r>
        </a:p>
      </dgm:t>
    </dgm:pt>
    <dgm:pt modelId="{8D873535-365F-422D-A8CE-8E1D8A68EB52}" type="parTrans" cxnId="{F03EECFB-9341-4402-9353-C6F9B62928A0}">
      <dgm:prSet/>
      <dgm:spPr/>
      <dgm:t>
        <a:bodyPr/>
        <a:lstStyle/>
        <a:p>
          <a:endParaRPr lang="en-US"/>
        </a:p>
      </dgm:t>
    </dgm:pt>
    <dgm:pt modelId="{DD07942D-71C2-4D8A-B10D-6952ECAF31AD}" type="sibTrans" cxnId="{F03EECFB-9341-4402-9353-C6F9B62928A0}">
      <dgm:prSet/>
      <dgm:spPr/>
      <dgm:t>
        <a:bodyPr/>
        <a:lstStyle/>
        <a:p>
          <a:endParaRPr lang="en-US"/>
        </a:p>
      </dgm:t>
    </dgm:pt>
    <dgm:pt modelId="{91355256-2BF1-449A-97DF-69C93CFDDEE3}">
      <dgm:prSet/>
      <dgm:spPr/>
      <dgm:t>
        <a:bodyPr/>
        <a:lstStyle/>
        <a:p>
          <a:r>
            <a:rPr lang="en-US"/>
            <a:t>Apex Classes</a:t>
          </a:r>
        </a:p>
      </dgm:t>
    </dgm:pt>
    <dgm:pt modelId="{7DF9BB00-DA65-4A59-83B3-C133ECBDB489}" type="parTrans" cxnId="{66E0B220-891B-4277-925F-026CDDC007E0}">
      <dgm:prSet/>
      <dgm:spPr/>
      <dgm:t>
        <a:bodyPr/>
        <a:lstStyle/>
        <a:p>
          <a:endParaRPr lang="en-US"/>
        </a:p>
      </dgm:t>
    </dgm:pt>
    <dgm:pt modelId="{5071F94B-7B02-48AC-810C-EBBB133DC676}" type="sibTrans" cxnId="{66E0B220-891B-4277-925F-026CDDC007E0}">
      <dgm:prSet/>
      <dgm:spPr/>
      <dgm:t>
        <a:bodyPr/>
        <a:lstStyle/>
        <a:p>
          <a:endParaRPr lang="en-US"/>
        </a:p>
      </dgm:t>
    </dgm:pt>
    <dgm:pt modelId="{8E3ABB38-713E-4F10-B4F2-4195F7457006}">
      <dgm:prSet/>
      <dgm:spPr/>
      <dgm:t>
        <a:bodyPr/>
        <a:lstStyle/>
        <a:p>
          <a:r>
            <a:rPr lang="en-US"/>
            <a:t>Apex Triggers</a:t>
          </a:r>
        </a:p>
      </dgm:t>
    </dgm:pt>
    <dgm:pt modelId="{9C7DD0F9-0209-4D56-990E-34F250206905}" type="parTrans" cxnId="{69382110-C4DF-451D-B06F-0DED005728BB}">
      <dgm:prSet/>
      <dgm:spPr/>
      <dgm:t>
        <a:bodyPr/>
        <a:lstStyle/>
        <a:p>
          <a:endParaRPr lang="en-US"/>
        </a:p>
      </dgm:t>
    </dgm:pt>
    <dgm:pt modelId="{B5E5DDC5-84F1-4C99-B109-6FB8A49DBE75}" type="sibTrans" cxnId="{69382110-C4DF-451D-B06F-0DED005728BB}">
      <dgm:prSet/>
      <dgm:spPr/>
      <dgm:t>
        <a:bodyPr/>
        <a:lstStyle/>
        <a:p>
          <a:endParaRPr lang="en-US"/>
        </a:p>
      </dgm:t>
    </dgm:pt>
    <dgm:pt modelId="{C5EF18C5-52F6-4CE1-8094-E5E2B30335E6}">
      <dgm:prSet/>
      <dgm:spPr/>
      <dgm:t>
        <a:bodyPr/>
        <a:lstStyle/>
        <a:p>
          <a:r>
            <a:rPr lang="en-US"/>
            <a:t>Customized Model Popup</a:t>
          </a:r>
        </a:p>
      </dgm:t>
    </dgm:pt>
    <dgm:pt modelId="{E8E42E6A-FE76-4CA9-BC8F-8D45FD124296}" type="parTrans" cxnId="{D2DA22D8-F9C9-4E86-93BE-84DEDBC37C2B}">
      <dgm:prSet/>
      <dgm:spPr/>
      <dgm:t>
        <a:bodyPr/>
        <a:lstStyle/>
        <a:p>
          <a:endParaRPr lang="en-US"/>
        </a:p>
      </dgm:t>
    </dgm:pt>
    <dgm:pt modelId="{A0E40E75-7CED-4F76-AAD7-77D99D72EEDF}" type="sibTrans" cxnId="{D2DA22D8-F9C9-4E86-93BE-84DEDBC37C2B}">
      <dgm:prSet/>
      <dgm:spPr/>
      <dgm:t>
        <a:bodyPr/>
        <a:lstStyle/>
        <a:p>
          <a:endParaRPr lang="en-US"/>
        </a:p>
      </dgm:t>
    </dgm:pt>
    <dgm:pt modelId="{4FC31C93-AE85-4840-8009-7237CEC1065F}">
      <dgm:prSet/>
      <dgm:spPr/>
      <dgm:t>
        <a:bodyPr/>
        <a:lstStyle/>
        <a:p>
          <a:r>
            <a:rPr lang="en-US"/>
            <a:t>Salesforce Lightning Web Component</a:t>
          </a:r>
        </a:p>
      </dgm:t>
    </dgm:pt>
    <dgm:pt modelId="{FBBC448F-269E-4D85-88CF-31320DF1DEDB}" type="parTrans" cxnId="{A9C0BD71-DF98-470E-B944-0F75D9CD369C}">
      <dgm:prSet/>
      <dgm:spPr/>
      <dgm:t>
        <a:bodyPr/>
        <a:lstStyle/>
        <a:p>
          <a:endParaRPr lang="en-US"/>
        </a:p>
      </dgm:t>
    </dgm:pt>
    <dgm:pt modelId="{51A4FEAB-4780-4683-A9D1-AE162E69F0B9}" type="sibTrans" cxnId="{A9C0BD71-DF98-470E-B944-0F75D9CD369C}">
      <dgm:prSet/>
      <dgm:spPr/>
      <dgm:t>
        <a:bodyPr/>
        <a:lstStyle/>
        <a:p>
          <a:endParaRPr lang="en-US"/>
        </a:p>
      </dgm:t>
    </dgm:pt>
    <dgm:pt modelId="{69DB9AE8-A8E6-48D0-9B85-6B2B36643107}">
      <dgm:prSet/>
      <dgm:spPr/>
      <dgm:t>
        <a:bodyPr/>
        <a:lstStyle/>
        <a:p>
          <a:r>
            <a:rPr lang="en-IN"/>
            <a:t>Salesforce Community</a:t>
          </a:r>
          <a:endParaRPr lang="en-US"/>
        </a:p>
      </dgm:t>
    </dgm:pt>
    <dgm:pt modelId="{8DC22995-ADC2-44EB-86E0-B6C357342D03}" type="parTrans" cxnId="{5E1C615A-96F1-4594-AE74-E24372147F18}">
      <dgm:prSet/>
      <dgm:spPr/>
      <dgm:t>
        <a:bodyPr/>
        <a:lstStyle/>
        <a:p>
          <a:endParaRPr lang="en-US"/>
        </a:p>
      </dgm:t>
    </dgm:pt>
    <dgm:pt modelId="{D66886F1-9E39-4CDA-81E8-D818DE5490CB}" type="sibTrans" cxnId="{5E1C615A-96F1-4594-AE74-E24372147F18}">
      <dgm:prSet/>
      <dgm:spPr/>
      <dgm:t>
        <a:bodyPr/>
        <a:lstStyle/>
        <a:p>
          <a:endParaRPr lang="en-US"/>
        </a:p>
      </dgm:t>
    </dgm:pt>
    <dgm:pt modelId="{C5D741FE-D9B9-4994-9742-9C61BD5ECC8D}">
      <dgm:prSet/>
      <dgm:spPr/>
      <dgm:t>
        <a:bodyPr/>
        <a:lstStyle/>
        <a:p>
          <a:r>
            <a:rPr lang="en-IN"/>
            <a:t>Java Script</a:t>
          </a:r>
          <a:endParaRPr lang="en-US"/>
        </a:p>
      </dgm:t>
    </dgm:pt>
    <dgm:pt modelId="{E866A5EF-9C80-4137-92A0-0028EAE1C7C2}" type="parTrans" cxnId="{AFC9E239-3E21-469F-9E88-CC1C5CD37EDB}">
      <dgm:prSet/>
      <dgm:spPr/>
      <dgm:t>
        <a:bodyPr/>
        <a:lstStyle/>
        <a:p>
          <a:endParaRPr lang="en-US"/>
        </a:p>
      </dgm:t>
    </dgm:pt>
    <dgm:pt modelId="{C93CD926-8F93-4729-A3FC-85A6A0BF9025}" type="sibTrans" cxnId="{AFC9E239-3E21-469F-9E88-CC1C5CD37EDB}">
      <dgm:prSet/>
      <dgm:spPr/>
      <dgm:t>
        <a:bodyPr/>
        <a:lstStyle/>
        <a:p>
          <a:endParaRPr lang="en-US"/>
        </a:p>
      </dgm:t>
    </dgm:pt>
    <dgm:pt modelId="{309F51E5-7507-4185-AE1E-981236A8382E}">
      <dgm:prSet/>
      <dgm:spPr/>
      <dgm:t>
        <a:bodyPr/>
        <a:lstStyle/>
        <a:p>
          <a:r>
            <a:rPr lang="en-IN"/>
            <a:t>Html</a:t>
          </a:r>
          <a:endParaRPr lang="en-US"/>
        </a:p>
      </dgm:t>
    </dgm:pt>
    <dgm:pt modelId="{B0C85769-BF24-4C03-8889-D5FB17F964FA}" type="parTrans" cxnId="{8A655B96-F779-4035-A314-22CAF5C7B9D5}">
      <dgm:prSet/>
      <dgm:spPr/>
      <dgm:t>
        <a:bodyPr/>
        <a:lstStyle/>
        <a:p>
          <a:endParaRPr lang="en-US"/>
        </a:p>
      </dgm:t>
    </dgm:pt>
    <dgm:pt modelId="{1208ED14-A1D5-4223-BE2F-A92BC39A10F2}" type="sibTrans" cxnId="{8A655B96-F779-4035-A314-22CAF5C7B9D5}">
      <dgm:prSet/>
      <dgm:spPr/>
      <dgm:t>
        <a:bodyPr/>
        <a:lstStyle/>
        <a:p>
          <a:endParaRPr lang="en-US"/>
        </a:p>
      </dgm:t>
    </dgm:pt>
    <dgm:pt modelId="{91A75E4F-D3E2-4501-8429-5CB0FB5363DF}">
      <dgm:prSet/>
      <dgm:spPr/>
      <dgm:t>
        <a:bodyPr/>
        <a:lstStyle/>
        <a:p>
          <a:r>
            <a:rPr lang="en-IN"/>
            <a:t>CSS</a:t>
          </a:r>
          <a:endParaRPr lang="en-US"/>
        </a:p>
      </dgm:t>
    </dgm:pt>
    <dgm:pt modelId="{3A9356DE-F629-430A-9F07-347FFED0C061}" type="parTrans" cxnId="{05508592-2C0E-4B1B-B9DD-ACFF23C9AD39}">
      <dgm:prSet/>
      <dgm:spPr/>
      <dgm:t>
        <a:bodyPr/>
        <a:lstStyle/>
        <a:p>
          <a:endParaRPr lang="en-US"/>
        </a:p>
      </dgm:t>
    </dgm:pt>
    <dgm:pt modelId="{28BB43A5-AAA1-4F02-BB98-ED9F00193E22}" type="sibTrans" cxnId="{05508592-2C0E-4B1B-B9DD-ACFF23C9AD39}">
      <dgm:prSet/>
      <dgm:spPr/>
      <dgm:t>
        <a:bodyPr/>
        <a:lstStyle/>
        <a:p>
          <a:endParaRPr lang="en-US"/>
        </a:p>
      </dgm:t>
    </dgm:pt>
    <dgm:pt modelId="{D49108EC-ACC8-4465-A3EB-F91F9DDC9D57}">
      <dgm:prSet/>
      <dgm:spPr/>
      <dgm:t>
        <a:bodyPr/>
        <a:lstStyle/>
        <a:p>
          <a:r>
            <a:rPr lang="en-IN"/>
            <a:t>Customized Email Templates</a:t>
          </a:r>
          <a:endParaRPr lang="en-US"/>
        </a:p>
      </dgm:t>
    </dgm:pt>
    <dgm:pt modelId="{4E754251-4F06-477B-B93E-82E9B45B3953}" type="parTrans" cxnId="{3EE7D7F1-98A9-4BA6-AA5C-485C91408452}">
      <dgm:prSet/>
      <dgm:spPr/>
      <dgm:t>
        <a:bodyPr/>
        <a:lstStyle/>
        <a:p>
          <a:endParaRPr lang="en-US"/>
        </a:p>
      </dgm:t>
    </dgm:pt>
    <dgm:pt modelId="{9201CAF2-90A6-4C69-836C-1E0462BF460D}" type="sibTrans" cxnId="{3EE7D7F1-98A9-4BA6-AA5C-485C91408452}">
      <dgm:prSet/>
      <dgm:spPr/>
      <dgm:t>
        <a:bodyPr/>
        <a:lstStyle/>
        <a:p>
          <a:endParaRPr lang="en-US"/>
        </a:p>
      </dgm:t>
    </dgm:pt>
    <dgm:pt modelId="{630D9EC4-51C8-40FF-9AA8-656C8177C4B8}" type="pres">
      <dgm:prSet presAssocID="{BCD28D82-40AD-4D44-AEB1-D2FD86D3660B}" presName="diagram" presStyleCnt="0">
        <dgm:presLayoutVars>
          <dgm:dir/>
          <dgm:resizeHandles val="exact"/>
        </dgm:presLayoutVars>
      </dgm:prSet>
      <dgm:spPr/>
    </dgm:pt>
    <dgm:pt modelId="{23556F9D-D55C-4B6E-A11E-1704E44A9F0D}" type="pres">
      <dgm:prSet presAssocID="{81F851A1-B2F6-4261-ADCB-114D1E3C0B4D}" presName="node" presStyleLbl="node1" presStyleIdx="0" presStyleCnt="10">
        <dgm:presLayoutVars>
          <dgm:bulletEnabled val="1"/>
        </dgm:presLayoutVars>
      </dgm:prSet>
      <dgm:spPr/>
    </dgm:pt>
    <dgm:pt modelId="{226F3570-62FD-427A-AED5-C4F5EADA5BAA}" type="pres">
      <dgm:prSet presAssocID="{DD07942D-71C2-4D8A-B10D-6952ECAF31AD}" presName="sibTrans" presStyleCnt="0"/>
      <dgm:spPr/>
    </dgm:pt>
    <dgm:pt modelId="{25518762-1F1A-457C-B888-11D108505B36}" type="pres">
      <dgm:prSet presAssocID="{91355256-2BF1-449A-97DF-69C93CFDDEE3}" presName="node" presStyleLbl="node1" presStyleIdx="1" presStyleCnt="10">
        <dgm:presLayoutVars>
          <dgm:bulletEnabled val="1"/>
        </dgm:presLayoutVars>
      </dgm:prSet>
      <dgm:spPr/>
    </dgm:pt>
    <dgm:pt modelId="{34D31CCC-1407-4288-AED0-4CD6AA136414}" type="pres">
      <dgm:prSet presAssocID="{5071F94B-7B02-48AC-810C-EBBB133DC676}" presName="sibTrans" presStyleCnt="0"/>
      <dgm:spPr/>
    </dgm:pt>
    <dgm:pt modelId="{20F1FEC1-FAC9-4B14-8B30-9C0BD705CABF}" type="pres">
      <dgm:prSet presAssocID="{8E3ABB38-713E-4F10-B4F2-4195F7457006}" presName="node" presStyleLbl="node1" presStyleIdx="2" presStyleCnt="10">
        <dgm:presLayoutVars>
          <dgm:bulletEnabled val="1"/>
        </dgm:presLayoutVars>
      </dgm:prSet>
      <dgm:spPr/>
    </dgm:pt>
    <dgm:pt modelId="{719FD80F-6ADF-4ABD-A49C-6A48FBE3AFF5}" type="pres">
      <dgm:prSet presAssocID="{B5E5DDC5-84F1-4C99-B109-6FB8A49DBE75}" presName="sibTrans" presStyleCnt="0"/>
      <dgm:spPr/>
    </dgm:pt>
    <dgm:pt modelId="{0C133861-0A08-44A0-AF45-F39D90ED6939}" type="pres">
      <dgm:prSet presAssocID="{C5EF18C5-52F6-4CE1-8094-E5E2B30335E6}" presName="node" presStyleLbl="node1" presStyleIdx="3" presStyleCnt="10">
        <dgm:presLayoutVars>
          <dgm:bulletEnabled val="1"/>
        </dgm:presLayoutVars>
      </dgm:prSet>
      <dgm:spPr/>
    </dgm:pt>
    <dgm:pt modelId="{77D176D7-1D4F-49FB-A844-3ED5A61E96C2}" type="pres">
      <dgm:prSet presAssocID="{A0E40E75-7CED-4F76-AAD7-77D99D72EEDF}" presName="sibTrans" presStyleCnt="0"/>
      <dgm:spPr/>
    </dgm:pt>
    <dgm:pt modelId="{4D5152C6-96C9-446A-9CC2-503404E7B1BD}" type="pres">
      <dgm:prSet presAssocID="{4FC31C93-AE85-4840-8009-7237CEC1065F}" presName="node" presStyleLbl="node1" presStyleIdx="4" presStyleCnt="10">
        <dgm:presLayoutVars>
          <dgm:bulletEnabled val="1"/>
        </dgm:presLayoutVars>
      </dgm:prSet>
      <dgm:spPr/>
    </dgm:pt>
    <dgm:pt modelId="{A4B62F04-61EA-4F17-B454-E2B153D02CF3}" type="pres">
      <dgm:prSet presAssocID="{51A4FEAB-4780-4683-A9D1-AE162E69F0B9}" presName="sibTrans" presStyleCnt="0"/>
      <dgm:spPr/>
    </dgm:pt>
    <dgm:pt modelId="{43EEECC6-6634-4980-8899-395AB1894233}" type="pres">
      <dgm:prSet presAssocID="{69DB9AE8-A8E6-48D0-9B85-6B2B36643107}" presName="node" presStyleLbl="node1" presStyleIdx="5" presStyleCnt="10">
        <dgm:presLayoutVars>
          <dgm:bulletEnabled val="1"/>
        </dgm:presLayoutVars>
      </dgm:prSet>
      <dgm:spPr/>
    </dgm:pt>
    <dgm:pt modelId="{DF2F411E-DDC1-4119-B5A4-518E6F2F6302}" type="pres">
      <dgm:prSet presAssocID="{D66886F1-9E39-4CDA-81E8-D818DE5490CB}" presName="sibTrans" presStyleCnt="0"/>
      <dgm:spPr/>
    </dgm:pt>
    <dgm:pt modelId="{CBFE6C14-6793-49E4-A3C2-048085E39358}" type="pres">
      <dgm:prSet presAssocID="{C5D741FE-D9B9-4994-9742-9C61BD5ECC8D}" presName="node" presStyleLbl="node1" presStyleIdx="6" presStyleCnt="10">
        <dgm:presLayoutVars>
          <dgm:bulletEnabled val="1"/>
        </dgm:presLayoutVars>
      </dgm:prSet>
      <dgm:spPr/>
    </dgm:pt>
    <dgm:pt modelId="{8B5903F6-CD23-4839-9FDC-7ED92E233034}" type="pres">
      <dgm:prSet presAssocID="{C93CD926-8F93-4729-A3FC-85A6A0BF9025}" presName="sibTrans" presStyleCnt="0"/>
      <dgm:spPr/>
    </dgm:pt>
    <dgm:pt modelId="{5F51DBE9-07B2-41D1-A972-EC38ABB1AD71}" type="pres">
      <dgm:prSet presAssocID="{309F51E5-7507-4185-AE1E-981236A8382E}" presName="node" presStyleLbl="node1" presStyleIdx="7" presStyleCnt="10">
        <dgm:presLayoutVars>
          <dgm:bulletEnabled val="1"/>
        </dgm:presLayoutVars>
      </dgm:prSet>
      <dgm:spPr/>
    </dgm:pt>
    <dgm:pt modelId="{31937C08-0C29-4443-9E3E-0C52B0B4B4FF}" type="pres">
      <dgm:prSet presAssocID="{1208ED14-A1D5-4223-BE2F-A92BC39A10F2}" presName="sibTrans" presStyleCnt="0"/>
      <dgm:spPr/>
    </dgm:pt>
    <dgm:pt modelId="{2BAACBFF-416E-4651-A6DF-4BD0F4996C72}" type="pres">
      <dgm:prSet presAssocID="{91A75E4F-D3E2-4501-8429-5CB0FB5363DF}" presName="node" presStyleLbl="node1" presStyleIdx="8" presStyleCnt="10">
        <dgm:presLayoutVars>
          <dgm:bulletEnabled val="1"/>
        </dgm:presLayoutVars>
      </dgm:prSet>
      <dgm:spPr/>
    </dgm:pt>
    <dgm:pt modelId="{C49908AD-C697-43AA-98D7-7B4963E4E813}" type="pres">
      <dgm:prSet presAssocID="{28BB43A5-AAA1-4F02-BB98-ED9F00193E22}" presName="sibTrans" presStyleCnt="0"/>
      <dgm:spPr/>
    </dgm:pt>
    <dgm:pt modelId="{480DF4F2-2778-424C-B744-59476E5239FD}" type="pres">
      <dgm:prSet presAssocID="{D49108EC-ACC8-4465-A3EB-F91F9DDC9D57}" presName="node" presStyleLbl="node1" presStyleIdx="9" presStyleCnt="10">
        <dgm:presLayoutVars>
          <dgm:bulletEnabled val="1"/>
        </dgm:presLayoutVars>
      </dgm:prSet>
      <dgm:spPr/>
    </dgm:pt>
  </dgm:ptLst>
  <dgm:cxnLst>
    <dgm:cxn modelId="{69382110-C4DF-451D-B06F-0DED005728BB}" srcId="{BCD28D82-40AD-4D44-AEB1-D2FD86D3660B}" destId="{8E3ABB38-713E-4F10-B4F2-4195F7457006}" srcOrd="2" destOrd="0" parTransId="{9C7DD0F9-0209-4D56-990E-34F250206905}" sibTransId="{B5E5DDC5-84F1-4C99-B109-6FB8A49DBE75}"/>
    <dgm:cxn modelId="{66E0B220-891B-4277-925F-026CDDC007E0}" srcId="{BCD28D82-40AD-4D44-AEB1-D2FD86D3660B}" destId="{91355256-2BF1-449A-97DF-69C93CFDDEE3}" srcOrd="1" destOrd="0" parTransId="{7DF9BB00-DA65-4A59-83B3-C133ECBDB489}" sibTransId="{5071F94B-7B02-48AC-810C-EBBB133DC676}"/>
    <dgm:cxn modelId="{C5CBAB39-4E97-4DC7-952F-37F95F2C9187}" type="presOf" srcId="{309F51E5-7507-4185-AE1E-981236A8382E}" destId="{5F51DBE9-07B2-41D1-A972-EC38ABB1AD71}" srcOrd="0" destOrd="0" presId="urn:microsoft.com/office/officeart/2005/8/layout/default"/>
    <dgm:cxn modelId="{AFC9E239-3E21-469F-9E88-CC1C5CD37EDB}" srcId="{BCD28D82-40AD-4D44-AEB1-D2FD86D3660B}" destId="{C5D741FE-D9B9-4994-9742-9C61BD5ECC8D}" srcOrd="6" destOrd="0" parTransId="{E866A5EF-9C80-4137-92A0-0028EAE1C7C2}" sibTransId="{C93CD926-8F93-4729-A3FC-85A6A0BF9025}"/>
    <dgm:cxn modelId="{64521F62-248E-4A52-92AF-EE2415116C70}" type="presOf" srcId="{C5EF18C5-52F6-4CE1-8094-E5E2B30335E6}" destId="{0C133861-0A08-44A0-AF45-F39D90ED6939}" srcOrd="0" destOrd="0" presId="urn:microsoft.com/office/officeart/2005/8/layout/default"/>
    <dgm:cxn modelId="{BE98454A-91FE-476F-8628-E356C4DA434E}" type="presOf" srcId="{D49108EC-ACC8-4465-A3EB-F91F9DDC9D57}" destId="{480DF4F2-2778-424C-B744-59476E5239FD}" srcOrd="0" destOrd="0" presId="urn:microsoft.com/office/officeart/2005/8/layout/default"/>
    <dgm:cxn modelId="{FC0F636F-ABA2-43D4-ABF3-105C60665681}" type="presOf" srcId="{C5D741FE-D9B9-4994-9742-9C61BD5ECC8D}" destId="{CBFE6C14-6793-49E4-A3C2-048085E39358}" srcOrd="0" destOrd="0" presId="urn:microsoft.com/office/officeart/2005/8/layout/default"/>
    <dgm:cxn modelId="{A9C0BD71-DF98-470E-B944-0F75D9CD369C}" srcId="{BCD28D82-40AD-4D44-AEB1-D2FD86D3660B}" destId="{4FC31C93-AE85-4840-8009-7237CEC1065F}" srcOrd="4" destOrd="0" parTransId="{FBBC448F-269E-4D85-88CF-31320DF1DEDB}" sibTransId="{51A4FEAB-4780-4683-A9D1-AE162E69F0B9}"/>
    <dgm:cxn modelId="{5E1C615A-96F1-4594-AE74-E24372147F18}" srcId="{BCD28D82-40AD-4D44-AEB1-D2FD86D3660B}" destId="{69DB9AE8-A8E6-48D0-9B85-6B2B36643107}" srcOrd="5" destOrd="0" parTransId="{8DC22995-ADC2-44EB-86E0-B6C357342D03}" sibTransId="{D66886F1-9E39-4CDA-81E8-D818DE5490CB}"/>
    <dgm:cxn modelId="{05508592-2C0E-4B1B-B9DD-ACFF23C9AD39}" srcId="{BCD28D82-40AD-4D44-AEB1-D2FD86D3660B}" destId="{91A75E4F-D3E2-4501-8429-5CB0FB5363DF}" srcOrd="8" destOrd="0" parTransId="{3A9356DE-F629-430A-9F07-347FFED0C061}" sibTransId="{28BB43A5-AAA1-4F02-BB98-ED9F00193E22}"/>
    <dgm:cxn modelId="{8A655B96-F779-4035-A314-22CAF5C7B9D5}" srcId="{BCD28D82-40AD-4D44-AEB1-D2FD86D3660B}" destId="{309F51E5-7507-4185-AE1E-981236A8382E}" srcOrd="7" destOrd="0" parTransId="{B0C85769-BF24-4C03-8889-D5FB17F964FA}" sibTransId="{1208ED14-A1D5-4223-BE2F-A92BC39A10F2}"/>
    <dgm:cxn modelId="{F3814E99-5E42-44A6-8CB7-91F8BBFC959C}" type="presOf" srcId="{91A75E4F-D3E2-4501-8429-5CB0FB5363DF}" destId="{2BAACBFF-416E-4651-A6DF-4BD0F4996C72}" srcOrd="0" destOrd="0" presId="urn:microsoft.com/office/officeart/2005/8/layout/default"/>
    <dgm:cxn modelId="{5515299B-D676-4A13-B02D-1622B9AC2D16}" type="presOf" srcId="{91355256-2BF1-449A-97DF-69C93CFDDEE3}" destId="{25518762-1F1A-457C-B888-11D108505B36}" srcOrd="0" destOrd="0" presId="urn:microsoft.com/office/officeart/2005/8/layout/default"/>
    <dgm:cxn modelId="{FF88FBA8-855D-4FC9-914B-8D7A94A4D40F}" type="presOf" srcId="{8E3ABB38-713E-4F10-B4F2-4195F7457006}" destId="{20F1FEC1-FAC9-4B14-8B30-9C0BD705CABF}" srcOrd="0" destOrd="0" presId="urn:microsoft.com/office/officeart/2005/8/layout/default"/>
    <dgm:cxn modelId="{935DB8AD-F7BD-4760-9F94-1928DCF3401B}" type="presOf" srcId="{4FC31C93-AE85-4840-8009-7237CEC1065F}" destId="{4D5152C6-96C9-446A-9CC2-503404E7B1BD}" srcOrd="0" destOrd="0" presId="urn:microsoft.com/office/officeart/2005/8/layout/default"/>
    <dgm:cxn modelId="{88C060C9-4DF2-4CC9-8A2B-34F03FDE03C0}" type="presOf" srcId="{81F851A1-B2F6-4261-ADCB-114D1E3C0B4D}" destId="{23556F9D-D55C-4B6E-A11E-1704E44A9F0D}" srcOrd="0" destOrd="0" presId="urn:microsoft.com/office/officeart/2005/8/layout/default"/>
    <dgm:cxn modelId="{D2DA22D8-F9C9-4E86-93BE-84DEDBC37C2B}" srcId="{BCD28D82-40AD-4D44-AEB1-D2FD86D3660B}" destId="{C5EF18C5-52F6-4CE1-8094-E5E2B30335E6}" srcOrd="3" destOrd="0" parTransId="{E8E42E6A-FE76-4CA9-BC8F-8D45FD124296}" sibTransId="{A0E40E75-7CED-4F76-AAD7-77D99D72EEDF}"/>
    <dgm:cxn modelId="{FFF0B9E6-A3B7-4016-9441-FBC1BFE3654C}" type="presOf" srcId="{BCD28D82-40AD-4D44-AEB1-D2FD86D3660B}" destId="{630D9EC4-51C8-40FF-9AA8-656C8177C4B8}" srcOrd="0" destOrd="0" presId="urn:microsoft.com/office/officeart/2005/8/layout/default"/>
    <dgm:cxn modelId="{27C214EF-C984-4131-9DAC-245C44AF41B7}" type="presOf" srcId="{69DB9AE8-A8E6-48D0-9B85-6B2B36643107}" destId="{43EEECC6-6634-4980-8899-395AB1894233}" srcOrd="0" destOrd="0" presId="urn:microsoft.com/office/officeart/2005/8/layout/default"/>
    <dgm:cxn modelId="{3EE7D7F1-98A9-4BA6-AA5C-485C91408452}" srcId="{BCD28D82-40AD-4D44-AEB1-D2FD86D3660B}" destId="{D49108EC-ACC8-4465-A3EB-F91F9DDC9D57}" srcOrd="9" destOrd="0" parTransId="{4E754251-4F06-477B-B93E-82E9B45B3953}" sibTransId="{9201CAF2-90A6-4C69-836C-1E0462BF460D}"/>
    <dgm:cxn modelId="{F03EECFB-9341-4402-9353-C6F9B62928A0}" srcId="{BCD28D82-40AD-4D44-AEB1-D2FD86D3660B}" destId="{81F851A1-B2F6-4261-ADCB-114D1E3C0B4D}" srcOrd="0" destOrd="0" parTransId="{8D873535-365F-422D-A8CE-8E1D8A68EB52}" sibTransId="{DD07942D-71C2-4D8A-B10D-6952ECAF31AD}"/>
    <dgm:cxn modelId="{142C857F-8154-4FE2-9D6B-22C432933E3B}" type="presParOf" srcId="{630D9EC4-51C8-40FF-9AA8-656C8177C4B8}" destId="{23556F9D-D55C-4B6E-A11E-1704E44A9F0D}" srcOrd="0" destOrd="0" presId="urn:microsoft.com/office/officeart/2005/8/layout/default"/>
    <dgm:cxn modelId="{67B8FE33-C810-4F40-8EF9-570602DAE420}" type="presParOf" srcId="{630D9EC4-51C8-40FF-9AA8-656C8177C4B8}" destId="{226F3570-62FD-427A-AED5-C4F5EADA5BAA}" srcOrd="1" destOrd="0" presId="urn:microsoft.com/office/officeart/2005/8/layout/default"/>
    <dgm:cxn modelId="{DFC9EC57-0655-4E79-BE69-B2F7A502DA52}" type="presParOf" srcId="{630D9EC4-51C8-40FF-9AA8-656C8177C4B8}" destId="{25518762-1F1A-457C-B888-11D108505B36}" srcOrd="2" destOrd="0" presId="urn:microsoft.com/office/officeart/2005/8/layout/default"/>
    <dgm:cxn modelId="{5E853128-06F0-44FD-93A1-C9CFC6A04F0F}" type="presParOf" srcId="{630D9EC4-51C8-40FF-9AA8-656C8177C4B8}" destId="{34D31CCC-1407-4288-AED0-4CD6AA136414}" srcOrd="3" destOrd="0" presId="urn:microsoft.com/office/officeart/2005/8/layout/default"/>
    <dgm:cxn modelId="{5F31A05D-E9FF-482F-82EA-70ADC384FD01}" type="presParOf" srcId="{630D9EC4-51C8-40FF-9AA8-656C8177C4B8}" destId="{20F1FEC1-FAC9-4B14-8B30-9C0BD705CABF}" srcOrd="4" destOrd="0" presId="urn:microsoft.com/office/officeart/2005/8/layout/default"/>
    <dgm:cxn modelId="{E782AA57-509B-4308-8DDB-8B7C4F4BCE49}" type="presParOf" srcId="{630D9EC4-51C8-40FF-9AA8-656C8177C4B8}" destId="{719FD80F-6ADF-4ABD-A49C-6A48FBE3AFF5}" srcOrd="5" destOrd="0" presId="urn:microsoft.com/office/officeart/2005/8/layout/default"/>
    <dgm:cxn modelId="{20D7ACAF-61FC-4F8A-9BAF-89070AB10DA2}" type="presParOf" srcId="{630D9EC4-51C8-40FF-9AA8-656C8177C4B8}" destId="{0C133861-0A08-44A0-AF45-F39D90ED6939}" srcOrd="6" destOrd="0" presId="urn:microsoft.com/office/officeart/2005/8/layout/default"/>
    <dgm:cxn modelId="{0D894FE2-5E3F-408A-BE45-658244CA9F4E}" type="presParOf" srcId="{630D9EC4-51C8-40FF-9AA8-656C8177C4B8}" destId="{77D176D7-1D4F-49FB-A844-3ED5A61E96C2}" srcOrd="7" destOrd="0" presId="urn:microsoft.com/office/officeart/2005/8/layout/default"/>
    <dgm:cxn modelId="{10C763F7-507E-4325-823C-1BAB261DA660}" type="presParOf" srcId="{630D9EC4-51C8-40FF-9AA8-656C8177C4B8}" destId="{4D5152C6-96C9-446A-9CC2-503404E7B1BD}" srcOrd="8" destOrd="0" presId="urn:microsoft.com/office/officeart/2005/8/layout/default"/>
    <dgm:cxn modelId="{C97D759D-ED89-4D24-9B86-8DC1D854798E}" type="presParOf" srcId="{630D9EC4-51C8-40FF-9AA8-656C8177C4B8}" destId="{A4B62F04-61EA-4F17-B454-E2B153D02CF3}" srcOrd="9" destOrd="0" presId="urn:microsoft.com/office/officeart/2005/8/layout/default"/>
    <dgm:cxn modelId="{6208C9B3-F2EC-4277-94BC-8226D5C49ED4}" type="presParOf" srcId="{630D9EC4-51C8-40FF-9AA8-656C8177C4B8}" destId="{43EEECC6-6634-4980-8899-395AB1894233}" srcOrd="10" destOrd="0" presId="urn:microsoft.com/office/officeart/2005/8/layout/default"/>
    <dgm:cxn modelId="{66CD13B4-6288-49E3-814B-4B535AC1F65F}" type="presParOf" srcId="{630D9EC4-51C8-40FF-9AA8-656C8177C4B8}" destId="{DF2F411E-DDC1-4119-B5A4-518E6F2F6302}" srcOrd="11" destOrd="0" presId="urn:microsoft.com/office/officeart/2005/8/layout/default"/>
    <dgm:cxn modelId="{9D744E6E-51DB-4512-965A-6B39D7081451}" type="presParOf" srcId="{630D9EC4-51C8-40FF-9AA8-656C8177C4B8}" destId="{CBFE6C14-6793-49E4-A3C2-048085E39358}" srcOrd="12" destOrd="0" presId="urn:microsoft.com/office/officeart/2005/8/layout/default"/>
    <dgm:cxn modelId="{986A7646-6102-46C9-B9DE-C62365F47697}" type="presParOf" srcId="{630D9EC4-51C8-40FF-9AA8-656C8177C4B8}" destId="{8B5903F6-CD23-4839-9FDC-7ED92E233034}" srcOrd="13" destOrd="0" presId="urn:microsoft.com/office/officeart/2005/8/layout/default"/>
    <dgm:cxn modelId="{9BE14CCD-496D-4035-9DD5-6061A9C4F54F}" type="presParOf" srcId="{630D9EC4-51C8-40FF-9AA8-656C8177C4B8}" destId="{5F51DBE9-07B2-41D1-A972-EC38ABB1AD71}" srcOrd="14" destOrd="0" presId="urn:microsoft.com/office/officeart/2005/8/layout/default"/>
    <dgm:cxn modelId="{AD4D1319-68C2-4523-B425-54E5E878EB06}" type="presParOf" srcId="{630D9EC4-51C8-40FF-9AA8-656C8177C4B8}" destId="{31937C08-0C29-4443-9E3E-0C52B0B4B4FF}" srcOrd="15" destOrd="0" presId="urn:microsoft.com/office/officeart/2005/8/layout/default"/>
    <dgm:cxn modelId="{65F4E577-2688-4C7B-8F33-FD637E7B8FB1}" type="presParOf" srcId="{630D9EC4-51C8-40FF-9AA8-656C8177C4B8}" destId="{2BAACBFF-416E-4651-A6DF-4BD0F4996C72}" srcOrd="16" destOrd="0" presId="urn:microsoft.com/office/officeart/2005/8/layout/default"/>
    <dgm:cxn modelId="{9B3A468B-A70A-4532-936F-896E33086F07}" type="presParOf" srcId="{630D9EC4-51C8-40FF-9AA8-656C8177C4B8}" destId="{C49908AD-C697-43AA-98D7-7B4963E4E813}" srcOrd="17" destOrd="0" presId="urn:microsoft.com/office/officeart/2005/8/layout/default"/>
    <dgm:cxn modelId="{85F08516-5CCC-4377-8E98-9DD82209E9A0}" type="presParOf" srcId="{630D9EC4-51C8-40FF-9AA8-656C8177C4B8}" destId="{480DF4F2-2778-424C-B744-59476E5239F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EDF6-ACF0-4BF2-9764-CB37F2C4111F}">
      <dsp:nvSpPr>
        <dsp:cNvPr id="0" name=""/>
        <dsp:cNvSpPr/>
      </dsp:nvSpPr>
      <dsp:spPr>
        <a:xfrm>
          <a:off x="0" y="2078"/>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12945-7D09-4A0D-B3A9-E281371B580F}">
      <dsp:nvSpPr>
        <dsp:cNvPr id="0" name=""/>
        <dsp:cNvSpPr/>
      </dsp:nvSpPr>
      <dsp:spPr>
        <a:xfrm>
          <a:off x="318701" y="239129"/>
          <a:ext cx="579457" cy="5794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48FB0-F824-4AF0-B647-2F92BF29CE5F}">
      <dsp:nvSpPr>
        <dsp:cNvPr id="0" name=""/>
        <dsp:cNvSpPr/>
      </dsp:nvSpPr>
      <dsp:spPr>
        <a:xfrm>
          <a:off x="1216860" y="2078"/>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Yash Salesforce Team has developed Interview Questions Picker Tool which automates the process of preparing a Unique Questions during interview process.</a:t>
          </a:r>
        </a:p>
      </dsp:txBody>
      <dsp:txXfrm>
        <a:off x="1216860" y="2078"/>
        <a:ext cx="9752763" cy="1053558"/>
      </dsp:txXfrm>
    </dsp:sp>
    <dsp:sp modelId="{F9D8560B-D338-4009-A10A-9B2D5E0B0898}">
      <dsp:nvSpPr>
        <dsp:cNvPr id="0" name=""/>
        <dsp:cNvSpPr/>
      </dsp:nvSpPr>
      <dsp:spPr>
        <a:xfrm>
          <a:off x="0" y="1319027"/>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7128A-9F4D-4BE9-8848-FC448CCCF220}">
      <dsp:nvSpPr>
        <dsp:cNvPr id="0" name=""/>
        <dsp:cNvSpPr/>
      </dsp:nvSpPr>
      <dsp:spPr>
        <a:xfrm>
          <a:off x="318701" y="1556078"/>
          <a:ext cx="579457" cy="5794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7F6181-71EF-4ECF-B718-B768CD855996}">
      <dsp:nvSpPr>
        <dsp:cNvPr id="0" name=""/>
        <dsp:cNvSpPr/>
      </dsp:nvSpPr>
      <dsp:spPr>
        <a:xfrm>
          <a:off x="1216860" y="1319027"/>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b="0" i="0" kern="1200" baseline="0" dirty="0"/>
            <a:t>The Interview is a conversation in which you and an employer exchange information. This makes one’s organization In</a:t>
          </a:r>
          <a:r>
            <a:rPr lang="en-US" sz="1800" kern="1200" dirty="0"/>
            <a:t>terview Process in a difficult and obsolete the whole concept of repeating the questions to the candidates.</a:t>
          </a:r>
        </a:p>
      </dsp:txBody>
      <dsp:txXfrm>
        <a:off x="1216860" y="1319027"/>
        <a:ext cx="9752763" cy="1053558"/>
      </dsp:txXfrm>
    </dsp:sp>
    <dsp:sp modelId="{03580BB5-8F29-4627-A714-B5C1F69E2F19}">
      <dsp:nvSpPr>
        <dsp:cNvPr id="0" name=""/>
        <dsp:cNvSpPr/>
      </dsp:nvSpPr>
      <dsp:spPr>
        <a:xfrm>
          <a:off x="0" y="2635975"/>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FC005-B744-42BB-B4E2-04494DE8FF5A}">
      <dsp:nvSpPr>
        <dsp:cNvPr id="0" name=""/>
        <dsp:cNvSpPr/>
      </dsp:nvSpPr>
      <dsp:spPr>
        <a:xfrm>
          <a:off x="318701" y="2873026"/>
          <a:ext cx="579457" cy="5794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EA688-5AFA-4602-B027-D19EDC723F8E}">
      <dsp:nvSpPr>
        <dsp:cNvPr id="0" name=""/>
        <dsp:cNvSpPr/>
      </dsp:nvSpPr>
      <dsp:spPr>
        <a:xfrm>
          <a:off x="1216860" y="2635975"/>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Interviewing is an important step in the employee selection process. If done effectively, the interview enables the employer to determine if an applicant's skills, experience and personality meet the job's requirements.</a:t>
          </a:r>
        </a:p>
      </dsp:txBody>
      <dsp:txXfrm>
        <a:off x="1216860" y="2635975"/>
        <a:ext cx="9752763" cy="1053558"/>
      </dsp:txXfrm>
    </dsp:sp>
    <dsp:sp modelId="{3DD8F62E-12A7-49BB-8A11-7237BC2008A9}">
      <dsp:nvSpPr>
        <dsp:cNvPr id="0" name=""/>
        <dsp:cNvSpPr/>
      </dsp:nvSpPr>
      <dsp:spPr>
        <a:xfrm>
          <a:off x="0" y="3952924"/>
          <a:ext cx="10969624" cy="10535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F4A5D2-3733-4D5C-8A13-7B331BF0D63E}">
      <dsp:nvSpPr>
        <dsp:cNvPr id="0" name=""/>
        <dsp:cNvSpPr/>
      </dsp:nvSpPr>
      <dsp:spPr>
        <a:xfrm>
          <a:off x="318701" y="4189975"/>
          <a:ext cx="579457" cy="5794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4742E0-8B29-4E86-9300-29E0255426D2}">
      <dsp:nvSpPr>
        <dsp:cNvPr id="0" name=""/>
        <dsp:cNvSpPr/>
      </dsp:nvSpPr>
      <dsp:spPr>
        <a:xfrm>
          <a:off x="1216860" y="3952924"/>
          <a:ext cx="9752763" cy="105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02" tIns="111502" rIns="111502" bIns="111502" numCol="1" spcCol="1270" anchor="ctr" anchorCtr="0">
          <a:noAutofit/>
        </a:bodyPr>
        <a:lstStyle/>
        <a:p>
          <a:pPr marL="0" lvl="0" indent="0" algn="just" defTabSz="800100">
            <a:lnSpc>
              <a:spcPct val="100000"/>
            </a:lnSpc>
            <a:spcBef>
              <a:spcPct val="0"/>
            </a:spcBef>
            <a:spcAft>
              <a:spcPct val="35000"/>
            </a:spcAft>
            <a:buNone/>
          </a:pPr>
          <a:r>
            <a:rPr lang="en-US" sz="1800" kern="1200" dirty="0"/>
            <a:t>It also helps the employer assess whether an applicant would likely fit in with the corporate culture.</a:t>
          </a:r>
        </a:p>
      </dsp:txBody>
      <dsp:txXfrm>
        <a:off x="1216860" y="3952924"/>
        <a:ext cx="9752763" cy="1053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5F8A2-A370-4A94-9511-97FE8004F325}">
      <dsp:nvSpPr>
        <dsp:cNvPr id="0" name=""/>
        <dsp:cNvSpPr/>
      </dsp:nvSpPr>
      <dsp:spPr>
        <a:xfrm>
          <a:off x="1453828" y="51867"/>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6DDD1-F35F-463D-81C8-9BC977FE932A}">
      <dsp:nvSpPr>
        <dsp:cNvPr id="0" name=""/>
        <dsp:cNvSpPr/>
      </dsp:nvSpPr>
      <dsp:spPr>
        <a:xfrm>
          <a:off x="1677962" y="276001"/>
          <a:ext cx="619037" cy="619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09CB19-0210-4ADD-AD4F-1880EBB0D807}">
      <dsp:nvSpPr>
        <dsp:cNvPr id="0" name=""/>
        <dsp:cNvSpPr/>
      </dsp:nvSpPr>
      <dsp:spPr>
        <a:xfrm>
          <a:off x="2749842" y="51867"/>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Interviewers can get a unique question from Question Bank.</a:t>
          </a:r>
        </a:p>
      </dsp:txBody>
      <dsp:txXfrm>
        <a:off x="2749842" y="51867"/>
        <a:ext cx="2515790" cy="1067305"/>
      </dsp:txXfrm>
    </dsp:sp>
    <dsp:sp modelId="{808F40F7-D46F-48D9-9BDD-81965DA17B34}">
      <dsp:nvSpPr>
        <dsp:cNvPr id="0" name=""/>
        <dsp:cNvSpPr/>
      </dsp:nvSpPr>
      <dsp:spPr>
        <a:xfrm>
          <a:off x="5703990" y="51867"/>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76DC7-65ED-4A0C-92CC-538861B4947F}">
      <dsp:nvSpPr>
        <dsp:cNvPr id="0" name=""/>
        <dsp:cNvSpPr/>
      </dsp:nvSpPr>
      <dsp:spPr>
        <a:xfrm>
          <a:off x="5928124" y="276001"/>
          <a:ext cx="619037" cy="619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6A61E7-940D-476D-A5D9-753084E5FC9B}">
      <dsp:nvSpPr>
        <dsp:cNvPr id="0" name=""/>
        <dsp:cNvSpPr/>
      </dsp:nvSpPr>
      <dsp:spPr>
        <a:xfrm>
          <a:off x="7000004" y="51867"/>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Panels can categorize questions based on the competency and related topics.</a:t>
          </a:r>
          <a:endParaRPr lang="en-US" sz="1300" kern="1200" dirty="0"/>
        </a:p>
      </dsp:txBody>
      <dsp:txXfrm>
        <a:off x="7000004" y="51867"/>
        <a:ext cx="2515790" cy="1067305"/>
      </dsp:txXfrm>
    </dsp:sp>
    <dsp:sp modelId="{8A9BB2A7-AE46-4730-959B-C25469ACE2AF}">
      <dsp:nvSpPr>
        <dsp:cNvPr id="0" name=""/>
        <dsp:cNvSpPr/>
      </dsp:nvSpPr>
      <dsp:spPr>
        <a:xfrm>
          <a:off x="1453828" y="1970628"/>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181A5-54C3-45DC-9381-43A60A82514C}">
      <dsp:nvSpPr>
        <dsp:cNvPr id="0" name=""/>
        <dsp:cNvSpPr/>
      </dsp:nvSpPr>
      <dsp:spPr>
        <a:xfrm>
          <a:off x="1677962" y="2194762"/>
          <a:ext cx="619037" cy="619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427727-1F0E-4906-BA4B-3C6B0813D326}">
      <dsp:nvSpPr>
        <dsp:cNvPr id="0" name=""/>
        <dsp:cNvSpPr/>
      </dsp:nvSpPr>
      <dsp:spPr>
        <a:xfrm>
          <a:off x="2749842" y="1970628"/>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Panels can request number of questions (Easy, Medium, Hard).</a:t>
          </a:r>
        </a:p>
      </dsp:txBody>
      <dsp:txXfrm>
        <a:off x="2749842" y="1970628"/>
        <a:ext cx="2515790" cy="1067305"/>
      </dsp:txXfrm>
    </dsp:sp>
    <dsp:sp modelId="{F3AC4291-76BA-49EC-8A41-DBC05D248564}">
      <dsp:nvSpPr>
        <dsp:cNvPr id="0" name=""/>
        <dsp:cNvSpPr/>
      </dsp:nvSpPr>
      <dsp:spPr>
        <a:xfrm>
          <a:off x="5703990" y="1970628"/>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F6E8DC-81A3-4D11-AA33-A99BF9188CC1}">
      <dsp:nvSpPr>
        <dsp:cNvPr id="0" name=""/>
        <dsp:cNvSpPr/>
      </dsp:nvSpPr>
      <dsp:spPr>
        <a:xfrm>
          <a:off x="5928124" y="2194762"/>
          <a:ext cx="619037" cy="619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677059-DB3F-4C13-ADBC-4BAD2A3EFA35}">
      <dsp:nvSpPr>
        <dsp:cNvPr id="0" name=""/>
        <dsp:cNvSpPr/>
      </dsp:nvSpPr>
      <dsp:spPr>
        <a:xfrm>
          <a:off x="7000004" y="1970628"/>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Panels Requested Data (Competency, Topic, No of Easy, Medium, Hard Questions and Email) is stored in database for future reference.</a:t>
          </a:r>
        </a:p>
      </dsp:txBody>
      <dsp:txXfrm>
        <a:off x="7000004" y="1970628"/>
        <a:ext cx="2515790" cy="1067305"/>
      </dsp:txXfrm>
    </dsp:sp>
    <dsp:sp modelId="{FC44B3F7-20A5-4E7C-99B7-8CFA9F3F6D4E}">
      <dsp:nvSpPr>
        <dsp:cNvPr id="0" name=""/>
        <dsp:cNvSpPr/>
      </dsp:nvSpPr>
      <dsp:spPr>
        <a:xfrm>
          <a:off x="1453828" y="3889389"/>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76D19-4ACA-4861-870E-D1349113C6EB}">
      <dsp:nvSpPr>
        <dsp:cNvPr id="0" name=""/>
        <dsp:cNvSpPr/>
      </dsp:nvSpPr>
      <dsp:spPr>
        <a:xfrm>
          <a:off x="1677962" y="4113523"/>
          <a:ext cx="619037" cy="619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ED836B-D36C-4E3E-966B-86C6BC579574}">
      <dsp:nvSpPr>
        <dsp:cNvPr id="0" name=""/>
        <dsp:cNvSpPr/>
      </dsp:nvSpPr>
      <dsp:spPr>
        <a:xfrm>
          <a:off x="2749842" y="3889389"/>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Multiple Emails of the Questions are sent from Question Bank as per User Request of Questions (Competency and Related Topic).</a:t>
          </a:r>
        </a:p>
      </dsp:txBody>
      <dsp:txXfrm>
        <a:off x="2749842" y="3889389"/>
        <a:ext cx="2515790" cy="1067305"/>
      </dsp:txXfrm>
    </dsp:sp>
    <dsp:sp modelId="{2FF0001F-7F23-4524-8FD7-2C9F588150FE}">
      <dsp:nvSpPr>
        <dsp:cNvPr id="0" name=""/>
        <dsp:cNvSpPr/>
      </dsp:nvSpPr>
      <dsp:spPr>
        <a:xfrm>
          <a:off x="5703990" y="3889389"/>
          <a:ext cx="1067305" cy="10673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B5F38-7A5F-4E8A-BE2E-C4E174B4F2F8}">
      <dsp:nvSpPr>
        <dsp:cNvPr id="0" name=""/>
        <dsp:cNvSpPr/>
      </dsp:nvSpPr>
      <dsp:spPr>
        <a:xfrm>
          <a:off x="5928124" y="4113523"/>
          <a:ext cx="619037" cy="619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774C4A-73E9-40E1-B028-176275C4EC32}">
      <dsp:nvSpPr>
        <dsp:cNvPr id="0" name=""/>
        <dsp:cNvSpPr/>
      </dsp:nvSpPr>
      <dsp:spPr>
        <a:xfrm>
          <a:off x="7000004" y="3889389"/>
          <a:ext cx="2515790" cy="1067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Application is available on Salesforce Community which reduces the license cost for the organization.</a:t>
          </a:r>
        </a:p>
      </dsp:txBody>
      <dsp:txXfrm>
        <a:off x="7000004" y="3889389"/>
        <a:ext cx="2515790" cy="1067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C386E-5B5B-41F1-AB97-998B990E1549}">
      <dsp:nvSpPr>
        <dsp:cNvPr id="0" name=""/>
        <dsp:cNvSpPr/>
      </dsp:nvSpPr>
      <dsp:spPr>
        <a:xfrm>
          <a:off x="0" y="3912"/>
          <a:ext cx="10969624" cy="8334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961FF-51B1-4438-8768-38FEA56EF1E8}">
      <dsp:nvSpPr>
        <dsp:cNvPr id="0" name=""/>
        <dsp:cNvSpPr/>
      </dsp:nvSpPr>
      <dsp:spPr>
        <a:xfrm>
          <a:off x="252120" y="191440"/>
          <a:ext cx="458400" cy="458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90D723-8F1E-40EB-AE72-6A6D259826B4}">
      <dsp:nvSpPr>
        <dsp:cNvPr id="0" name=""/>
        <dsp:cNvSpPr/>
      </dsp:nvSpPr>
      <dsp:spPr>
        <a:xfrm>
          <a:off x="962641" y="3912"/>
          <a:ext cx="10006982" cy="83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07" tIns="88207" rIns="88207" bIns="88207" numCol="1" spcCol="1270" anchor="ctr" anchorCtr="0">
          <a:noAutofit/>
        </a:bodyPr>
        <a:lstStyle/>
        <a:p>
          <a:pPr marL="0" lvl="0" indent="0" algn="l" defTabSz="844550">
            <a:lnSpc>
              <a:spcPct val="90000"/>
            </a:lnSpc>
            <a:spcBef>
              <a:spcPct val="0"/>
            </a:spcBef>
            <a:spcAft>
              <a:spcPct val="35000"/>
            </a:spcAft>
            <a:buNone/>
          </a:pPr>
          <a:r>
            <a:rPr lang="en-IN" sz="1900" kern="1200"/>
            <a:t>Track all the Request Questions based on business needs (Related Competency, Topics) by panels.</a:t>
          </a:r>
          <a:endParaRPr lang="en-US" sz="1900" kern="1200"/>
        </a:p>
      </dsp:txBody>
      <dsp:txXfrm>
        <a:off x="962641" y="3912"/>
        <a:ext cx="10006982" cy="833456"/>
      </dsp:txXfrm>
    </dsp:sp>
    <dsp:sp modelId="{6D017114-775E-48CF-BA07-79F0832DF072}">
      <dsp:nvSpPr>
        <dsp:cNvPr id="0" name=""/>
        <dsp:cNvSpPr/>
      </dsp:nvSpPr>
      <dsp:spPr>
        <a:xfrm>
          <a:off x="0" y="1045732"/>
          <a:ext cx="10969624" cy="8334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4E7D10-FA0F-4E5A-BF51-68902BE6E496}">
      <dsp:nvSpPr>
        <dsp:cNvPr id="0" name=""/>
        <dsp:cNvSpPr/>
      </dsp:nvSpPr>
      <dsp:spPr>
        <a:xfrm>
          <a:off x="252120" y="1233260"/>
          <a:ext cx="458400" cy="458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D65118-FDCB-456F-8021-54CA020E0311}">
      <dsp:nvSpPr>
        <dsp:cNvPr id="0" name=""/>
        <dsp:cNvSpPr/>
      </dsp:nvSpPr>
      <dsp:spPr>
        <a:xfrm>
          <a:off x="962641" y="1045732"/>
          <a:ext cx="10006982" cy="83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07" tIns="88207" rIns="88207" bIns="88207" numCol="1" spcCol="1270" anchor="ctr" anchorCtr="0">
          <a:noAutofit/>
        </a:bodyPr>
        <a:lstStyle/>
        <a:p>
          <a:pPr marL="0" lvl="0" indent="0" algn="l" defTabSz="844550">
            <a:lnSpc>
              <a:spcPct val="90000"/>
            </a:lnSpc>
            <a:spcBef>
              <a:spcPct val="0"/>
            </a:spcBef>
            <a:spcAft>
              <a:spcPct val="35000"/>
            </a:spcAft>
            <a:buNone/>
          </a:pPr>
          <a:r>
            <a:rPr lang="en-US" sz="1900" kern="1200" dirty="0"/>
            <a:t>Sends Questions through emails (User Input by panels) that are requested by panels.</a:t>
          </a:r>
        </a:p>
      </dsp:txBody>
      <dsp:txXfrm>
        <a:off x="962641" y="1045732"/>
        <a:ext cx="10006982" cy="833456"/>
      </dsp:txXfrm>
    </dsp:sp>
    <dsp:sp modelId="{ACC57F37-DF32-4BE5-978C-9FCAE435E365}">
      <dsp:nvSpPr>
        <dsp:cNvPr id="0" name=""/>
        <dsp:cNvSpPr/>
      </dsp:nvSpPr>
      <dsp:spPr>
        <a:xfrm>
          <a:off x="0" y="2087552"/>
          <a:ext cx="10969624" cy="8334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4A6EC-4616-4550-977E-1F90AEB17BDA}">
      <dsp:nvSpPr>
        <dsp:cNvPr id="0" name=""/>
        <dsp:cNvSpPr/>
      </dsp:nvSpPr>
      <dsp:spPr>
        <a:xfrm>
          <a:off x="252120" y="2275080"/>
          <a:ext cx="458400" cy="458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18E2DF-F717-45B3-AB13-CA09B103E1D7}">
      <dsp:nvSpPr>
        <dsp:cNvPr id="0" name=""/>
        <dsp:cNvSpPr/>
      </dsp:nvSpPr>
      <dsp:spPr>
        <a:xfrm>
          <a:off x="962641" y="2087552"/>
          <a:ext cx="10006982" cy="83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07" tIns="88207" rIns="88207" bIns="88207" numCol="1" spcCol="1270" anchor="ctr" anchorCtr="0">
          <a:noAutofit/>
        </a:bodyPr>
        <a:lstStyle/>
        <a:p>
          <a:pPr marL="0" lvl="0" indent="0" algn="l" defTabSz="844550">
            <a:lnSpc>
              <a:spcPct val="90000"/>
            </a:lnSpc>
            <a:spcBef>
              <a:spcPct val="0"/>
            </a:spcBef>
            <a:spcAft>
              <a:spcPct val="35000"/>
            </a:spcAft>
            <a:buNone/>
          </a:pPr>
          <a:r>
            <a:rPr lang="en-US" sz="1900" kern="1200" dirty="0"/>
            <a:t>Created public access for community login users (Panels) who can add questions to Question Bank.</a:t>
          </a:r>
        </a:p>
      </dsp:txBody>
      <dsp:txXfrm>
        <a:off x="962641" y="2087552"/>
        <a:ext cx="10006982" cy="833456"/>
      </dsp:txXfrm>
    </dsp:sp>
    <dsp:sp modelId="{8F63F454-48FF-49D7-84B2-EB98EDF2B120}">
      <dsp:nvSpPr>
        <dsp:cNvPr id="0" name=""/>
        <dsp:cNvSpPr/>
      </dsp:nvSpPr>
      <dsp:spPr>
        <a:xfrm>
          <a:off x="0" y="3129373"/>
          <a:ext cx="10969624" cy="8334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FBC60-4FA4-4404-8826-D8DF21DA764A}">
      <dsp:nvSpPr>
        <dsp:cNvPr id="0" name=""/>
        <dsp:cNvSpPr/>
      </dsp:nvSpPr>
      <dsp:spPr>
        <a:xfrm>
          <a:off x="252120" y="3316900"/>
          <a:ext cx="458400" cy="458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E7EB89-B811-4F09-9FA9-73E6EB577A49}">
      <dsp:nvSpPr>
        <dsp:cNvPr id="0" name=""/>
        <dsp:cNvSpPr/>
      </dsp:nvSpPr>
      <dsp:spPr>
        <a:xfrm>
          <a:off x="962641" y="3129373"/>
          <a:ext cx="10006982" cy="83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07" tIns="88207" rIns="88207" bIns="88207" numCol="1" spcCol="1270" anchor="ctr" anchorCtr="0">
          <a:noAutofit/>
        </a:bodyPr>
        <a:lstStyle/>
        <a:p>
          <a:pPr marL="0" lvl="0" indent="0" algn="l" defTabSz="844550">
            <a:lnSpc>
              <a:spcPct val="90000"/>
            </a:lnSpc>
            <a:spcBef>
              <a:spcPct val="0"/>
            </a:spcBef>
            <a:spcAft>
              <a:spcPct val="35000"/>
            </a:spcAft>
            <a:buNone/>
          </a:pPr>
          <a:r>
            <a:rPr lang="en-US" sz="1900" kern="1200"/>
            <a:t>Track all the Questions and Answers input by public access through community portal.</a:t>
          </a:r>
        </a:p>
      </dsp:txBody>
      <dsp:txXfrm>
        <a:off x="962641" y="3129373"/>
        <a:ext cx="10006982" cy="833456"/>
      </dsp:txXfrm>
    </dsp:sp>
    <dsp:sp modelId="{25B6AA30-3BC4-4568-B924-23438434DA3C}">
      <dsp:nvSpPr>
        <dsp:cNvPr id="0" name=""/>
        <dsp:cNvSpPr/>
      </dsp:nvSpPr>
      <dsp:spPr>
        <a:xfrm>
          <a:off x="0" y="4171193"/>
          <a:ext cx="10969624" cy="8334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2034C-1F5D-4DAA-BD37-62DAC3DBF4C8}">
      <dsp:nvSpPr>
        <dsp:cNvPr id="0" name=""/>
        <dsp:cNvSpPr/>
      </dsp:nvSpPr>
      <dsp:spPr>
        <a:xfrm>
          <a:off x="252120" y="4358720"/>
          <a:ext cx="458400" cy="458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5C465-C5A3-43A5-A028-EC0BCFCE4B6F}">
      <dsp:nvSpPr>
        <dsp:cNvPr id="0" name=""/>
        <dsp:cNvSpPr/>
      </dsp:nvSpPr>
      <dsp:spPr>
        <a:xfrm>
          <a:off x="962641" y="4171193"/>
          <a:ext cx="10006982" cy="83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07" tIns="88207" rIns="88207" bIns="88207" numCol="1" spcCol="1270" anchor="ctr" anchorCtr="0">
          <a:noAutofit/>
        </a:bodyPr>
        <a:lstStyle/>
        <a:p>
          <a:pPr marL="0" lvl="0" indent="0" algn="l" defTabSz="844550">
            <a:lnSpc>
              <a:spcPct val="90000"/>
            </a:lnSpc>
            <a:spcBef>
              <a:spcPct val="0"/>
            </a:spcBef>
            <a:spcAft>
              <a:spcPct val="35000"/>
            </a:spcAft>
            <a:buNone/>
          </a:pPr>
          <a:r>
            <a:rPr lang="en-IN" sz="1900" kern="1200"/>
            <a:t>Questions and Answers are segregated by competency and related topics.</a:t>
          </a:r>
          <a:endParaRPr lang="en-US" sz="1900" kern="1200"/>
        </a:p>
      </dsp:txBody>
      <dsp:txXfrm>
        <a:off x="962641" y="4171193"/>
        <a:ext cx="10006982" cy="833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6F9D-D55C-4B6E-A11E-1704E44A9F0D}">
      <dsp:nvSpPr>
        <dsp:cNvPr id="0" name=""/>
        <dsp:cNvSpPr/>
      </dsp:nvSpPr>
      <dsp:spPr>
        <a:xfrm>
          <a:off x="175953" y="1707"/>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Salesforce</a:t>
          </a:r>
        </a:p>
      </dsp:txBody>
      <dsp:txXfrm>
        <a:off x="175953" y="1707"/>
        <a:ext cx="2469236" cy="1481541"/>
      </dsp:txXfrm>
    </dsp:sp>
    <dsp:sp modelId="{25518762-1F1A-457C-B888-11D108505B36}">
      <dsp:nvSpPr>
        <dsp:cNvPr id="0" name=""/>
        <dsp:cNvSpPr/>
      </dsp:nvSpPr>
      <dsp:spPr>
        <a:xfrm>
          <a:off x="2892113" y="1707"/>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Apex Classes</a:t>
          </a:r>
        </a:p>
      </dsp:txBody>
      <dsp:txXfrm>
        <a:off x="2892113" y="1707"/>
        <a:ext cx="2469236" cy="1481541"/>
      </dsp:txXfrm>
    </dsp:sp>
    <dsp:sp modelId="{20F1FEC1-FAC9-4B14-8B30-9C0BD705CABF}">
      <dsp:nvSpPr>
        <dsp:cNvPr id="0" name=""/>
        <dsp:cNvSpPr/>
      </dsp:nvSpPr>
      <dsp:spPr>
        <a:xfrm>
          <a:off x="5608273" y="1707"/>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Apex Triggers</a:t>
          </a:r>
        </a:p>
      </dsp:txBody>
      <dsp:txXfrm>
        <a:off x="5608273" y="1707"/>
        <a:ext cx="2469236" cy="1481541"/>
      </dsp:txXfrm>
    </dsp:sp>
    <dsp:sp modelId="{0C133861-0A08-44A0-AF45-F39D90ED6939}">
      <dsp:nvSpPr>
        <dsp:cNvPr id="0" name=""/>
        <dsp:cNvSpPr/>
      </dsp:nvSpPr>
      <dsp:spPr>
        <a:xfrm>
          <a:off x="8324434" y="1707"/>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Customized Model Popup</a:t>
          </a:r>
        </a:p>
      </dsp:txBody>
      <dsp:txXfrm>
        <a:off x="8324434" y="1707"/>
        <a:ext cx="2469236" cy="1481541"/>
      </dsp:txXfrm>
    </dsp:sp>
    <dsp:sp modelId="{4D5152C6-96C9-446A-9CC2-503404E7B1BD}">
      <dsp:nvSpPr>
        <dsp:cNvPr id="0" name=""/>
        <dsp:cNvSpPr/>
      </dsp:nvSpPr>
      <dsp:spPr>
        <a:xfrm>
          <a:off x="175953" y="1730173"/>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Salesforce Lightning Web Component</a:t>
          </a:r>
        </a:p>
      </dsp:txBody>
      <dsp:txXfrm>
        <a:off x="175953" y="1730173"/>
        <a:ext cx="2469236" cy="1481541"/>
      </dsp:txXfrm>
    </dsp:sp>
    <dsp:sp modelId="{43EEECC6-6634-4980-8899-395AB1894233}">
      <dsp:nvSpPr>
        <dsp:cNvPr id="0" name=""/>
        <dsp:cNvSpPr/>
      </dsp:nvSpPr>
      <dsp:spPr>
        <a:xfrm>
          <a:off x="2892113" y="1730173"/>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Salesforce Community</a:t>
          </a:r>
          <a:endParaRPr lang="en-US" sz="2700" kern="1200"/>
        </a:p>
      </dsp:txBody>
      <dsp:txXfrm>
        <a:off x="2892113" y="1730173"/>
        <a:ext cx="2469236" cy="1481541"/>
      </dsp:txXfrm>
    </dsp:sp>
    <dsp:sp modelId="{CBFE6C14-6793-49E4-A3C2-048085E39358}">
      <dsp:nvSpPr>
        <dsp:cNvPr id="0" name=""/>
        <dsp:cNvSpPr/>
      </dsp:nvSpPr>
      <dsp:spPr>
        <a:xfrm>
          <a:off x="5608273" y="1730173"/>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Java Script</a:t>
          </a:r>
          <a:endParaRPr lang="en-US" sz="2700" kern="1200"/>
        </a:p>
      </dsp:txBody>
      <dsp:txXfrm>
        <a:off x="5608273" y="1730173"/>
        <a:ext cx="2469236" cy="1481541"/>
      </dsp:txXfrm>
    </dsp:sp>
    <dsp:sp modelId="{5F51DBE9-07B2-41D1-A972-EC38ABB1AD71}">
      <dsp:nvSpPr>
        <dsp:cNvPr id="0" name=""/>
        <dsp:cNvSpPr/>
      </dsp:nvSpPr>
      <dsp:spPr>
        <a:xfrm>
          <a:off x="8324434" y="1730173"/>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Html</a:t>
          </a:r>
          <a:endParaRPr lang="en-US" sz="2700" kern="1200"/>
        </a:p>
      </dsp:txBody>
      <dsp:txXfrm>
        <a:off x="8324434" y="1730173"/>
        <a:ext cx="2469236" cy="1481541"/>
      </dsp:txXfrm>
    </dsp:sp>
    <dsp:sp modelId="{2BAACBFF-416E-4651-A6DF-4BD0F4996C72}">
      <dsp:nvSpPr>
        <dsp:cNvPr id="0" name=""/>
        <dsp:cNvSpPr/>
      </dsp:nvSpPr>
      <dsp:spPr>
        <a:xfrm>
          <a:off x="2892113" y="3458638"/>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CSS</a:t>
          </a:r>
          <a:endParaRPr lang="en-US" sz="2700" kern="1200"/>
        </a:p>
      </dsp:txBody>
      <dsp:txXfrm>
        <a:off x="2892113" y="3458638"/>
        <a:ext cx="2469236" cy="1481541"/>
      </dsp:txXfrm>
    </dsp:sp>
    <dsp:sp modelId="{480DF4F2-2778-424C-B744-59476E5239FD}">
      <dsp:nvSpPr>
        <dsp:cNvPr id="0" name=""/>
        <dsp:cNvSpPr/>
      </dsp:nvSpPr>
      <dsp:spPr>
        <a:xfrm>
          <a:off x="5608273" y="3458638"/>
          <a:ext cx="2469236" cy="148154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Customized Email Templates</a:t>
          </a:r>
          <a:endParaRPr lang="en-US" sz="2700" kern="1200"/>
        </a:p>
      </dsp:txBody>
      <dsp:txXfrm>
        <a:off x="5608273" y="3458638"/>
        <a:ext cx="2469236" cy="1481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1116F-C964-A842-8C0B-A3EC71278A5B}" type="datetimeFigureOut">
              <a:rPr lang="en-US" smtClean="0"/>
              <a:t>5/26/2021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7A3D5F-FCE8-7045-A9AB-B2A73CB409E1}" type="slidenum">
              <a:rPr lang="en-US" smtClean="0"/>
              <a:t>‹#›</a:t>
            </a:fld>
            <a:endParaRPr lang="en-US"/>
          </a:p>
        </p:txBody>
      </p:sp>
    </p:spTree>
    <p:extLst>
      <p:ext uri="{BB962C8B-B14F-4D97-AF65-F5344CB8AC3E}">
        <p14:creationId xmlns:p14="http://schemas.microsoft.com/office/powerpoint/2010/main" val="1909860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5D22DC-3AA2-FD46-BFD6-DC46E9E9B760}" type="datetimeFigureOut">
              <a:rPr lang="en-US" smtClean="0"/>
              <a:t>5/26/2021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E365E-E4E3-CE44-A987-7FC63394D273}" type="slidenum">
              <a:rPr lang="en-US" smtClean="0"/>
              <a:t>‹#›</a:t>
            </a:fld>
            <a:endParaRPr lang="en-US"/>
          </a:p>
        </p:txBody>
      </p:sp>
    </p:spTree>
    <p:extLst>
      <p:ext uri="{BB962C8B-B14F-4D97-AF65-F5344CB8AC3E}">
        <p14:creationId xmlns:p14="http://schemas.microsoft.com/office/powerpoint/2010/main" val="570457988"/>
      </p:ext>
    </p:extLst>
  </p:cSld>
  <p:clrMap bg1="lt1" tx1="dk1" bg2="lt2" tx2="dk2" accent1="accent1" accent2="accent2" accent3="accent3" accent4="accent4" accent5="accent5" accent6="accent6" hlink="hlink" folHlink="folHlink"/>
  <p:hf hdr="0" ftr="0" dt="0"/>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916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29E7412-7CAF-9841-90F9-ADF6280213B2}" type="datetimeFigureOut">
              <a:rPr lang="en-US" smtClean="0"/>
              <a:t>5/26/2021</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1876C349-A724-4040-989C-1E0F380874B6}" type="slidenum">
              <a:rPr lang="en-US" smtClean="0"/>
              <a:t>‹#›</a:t>
            </a:fld>
            <a:endParaRPr lang="en-US"/>
          </a:p>
        </p:txBody>
      </p:sp>
    </p:spTree>
    <p:extLst>
      <p:ext uri="{BB962C8B-B14F-4D97-AF65-F5344CB8AC3E}">
        <p14:creationId xmlns:p14="http://schemas.microsoft.com/office/powerpoint/2010/main" val="407381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9ACC-745E-4C33-B7BF-D1672EEADA4B}"/>
              </a:ext>
            </a:extLst>
          </p:cNvPr>
          <p:cNvSpPr>
            <a:spLocks noGrp="1"/>
          </p:cNvSpPr>
          <p:nvPr>
            <p:ph type="ctrTitle"/>
          </p:nvPr>
        </p:nvSpPr>
        <p:spPr>
          <a:xfrm>
            <a:off x="1524000" y="1122363"/>
            <a:ext cx="9140825" cy="2387600"/>
          </a:xfrm>
        </p:spPr>
        <p:txBody>
          <a:bodyPr anchor="b"/>
          <a:lstStyle>
            <a:lvl1pPr algn="ctr">
              <a:defRPr sz="6000">
                <a:latin typeface="Arial" panose="020B0604020202020204" pitchFamily="34" charset="0"/>
                <a:cs typeface="Arial" panose="020B0604020202020204" pitchFamily="34" charset="0"/>
              </a:defRPr>
            </a:lvl1pPr>
          </a:lstStyle>
          <a:p>
            <a:endParaRPr lang="en-US"/>
          </a:p>
        </p:txBody>
      </p:sp>
      <p:sp>
        <p:nvSpPr>
          <p:cNvPr id="3" name="Subtitle 2">
            <a:extLst>
              <a:ext uri="{FF2B5EF4-FFF2-40B4-BE49-F238E27FC236}">
                <a16:creationId xmlns:a16="http://schemas.microsoft.com/office/drawing/2014/main" id="{3E1361C8-A565-483F-81E9-A2109B4497A5}"/>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651257-CC11-4F26-8039-C7CA6F90AF56}"/>
              </a:ext>
            </a:extLst>
          </p:cNvPr>
          <p:cNvSpPr>
            <a:spLocks noGrp="1"/>
          </p:cNvSpPr>
          <p:nvPr>
            <p:ph type="dt" sz="half" idx="10"/>
          </p:nvPr>
        </p:nvSpPr>
        <p:spPr/>
        <p:txBody>
          <a:bodyPr/>
          <a:lstStyle/>
          <a:p>
            <a:fld id="{1859226E-C7CA-4806-A244-DDF178368A41}" type="datetimeFigureOut">
              <a:rPr lang="en-US" smtClean="0"/>
              <a:t>5/26/2021</a:t>
            </a:fld>
            <a:endParaRPr lang="en-US"/>
          </a:p>
        </p:txBody>
      </p:sp>
      <p:sp>
        <p:nvSpPr>
          <p:cNvPr id="5" name="Footer Placeholder 4">
            <a:extLst>
              <a:ext uri="{FF2B5EF4-FFF2-40B4-BE49-F238E27FC236}">
                <a16:creationId xmlns:a16="http://schemas.microsoft.com/office/drawing/2014/main" id="{C246306D-FA90-4C6B-9E5E-8DDA9D9EE0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E7EBBB-191E-44AF-B644-C0489AEA5038}"/>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41862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28B1-CD39-4616-B4A3-D7D15BA18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4BEEB-6841-40E0-AA8D-4B7DFFA16A5A}"/>
              </a:ext>
            </a:extLst>
          </p:cNvPr>
          <p:cNvSpPr>
            <a:spLocks noGrp="1"/>
          </p:cNvSpPr>
          <p:nvPr>
            <p:ph idx="1"/>
          </p:nvPr>
        </p:nvSpPr>
        <p:spPr>
          <a:xfrm>
            <a:off x="838200" y="1825625"/>
            <a:ext cx="10512425"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A74A-040A-403A-A417-8CFA1634F93A}"/>
              </a:ext>
            </a:extLst>
          </p:cNvPr>
          <p:cNvSpPr>
            <a:spLocks noGrp="1"/>
          </p:cNvSpPr>
          <p:nvPr>
            <p:ph type="dt" sz="half" idx="10"/>
          </p:nvPr>
        </p:nvSpPr>
        <p:spPr/>
        <p:txBody>
          <a:bodyPr/>
          <a:lstStyle/>
          <a:p>
            <a:fld id="{1859226E-C7CA-4806-A244-DDF178368A41}" type="datetimeFigureOut">
              <a:rPr lang="en-US" smtClean="0"/>
              <a:t>5/26/2021</a:t>
            </a:fld>
            <a:endParaRPr lang="en-US"/>
          </a:p>
        </p:txBody>
      </p:sp>
      <p:sp>
        <p:nvSpPr>
          <p:cNvPr id="5" name="Footer Placeholder 4">
            <a:extLst>
              <a:ext uri="{FF2B5EF4-FFF2-40B4-BE49-F238E27FC236}">
                <a16:creationId xmlns:a16="http://schemas.microsoft.com/office/drawing/2014/main" id="{8E2A50E3-7E21-4F05-A18B-93F254514A3E}"/>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4CCE4E-1BBE-4847-BC4E-FCD8D3E4B2FB}"/>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209133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BB79-37E9-4AFB-9C2F-6F224AB0BD7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FB8A1-F53C-4E54-B1F8-4145632EE09A}"/>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0C16BE-8DCE-4A20-A6F4-C0BAC2B5F379}"/>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5" name="Footer Placeholder 4">
            <a:extLst>
              <a:ext uri="{FF2B5EF4-FFF2-40B4-BE49-F238E27FC236}">
                <a16:creationId xmlns:a16="http://schemas.microsoft.com/office/drawing/2014/main" id="{84BDFFC5-4CCD-40D7-8132-5CB30246721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5539FBC-BF1C-4035-830E-6C9A077D3F6D}"/>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187378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843A5-8217-46F9-B2B4-922226DF170B}"/>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3" name="Footer Placeholder 2">
            <a:extLst>
              <a:ext uri="{FF2B5EF4-FFF2-40B4-BE49-F238E27FC236}">
                <a16:creationId xmlns:a16="http://schemas.microsoft.com/office/drawing/2014/main" id="{0BC43E8B-F262-4935-B0F2-A4ECB650E2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30287E-6571-4EE9-BD8A-307C937E6055}"/>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
        <p:nvSpPr>
          <p:cNvPr id="6" name="Title 5">
            <a:extLst>
              <a:ext uri="{FF2B5EF4-FFF2-40B4-BE49-F238E27FC236}">
                <a16:creationId xmlns:a16="http://schemas.microsoft.com/office/drawing/2014/main" id="{62A6F763-7EB3-4DCB-AB3F-3AC41F9F68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910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D15-6150-4B40-841D-357AC7B1623B}"/>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92309-721F-4381-8B7B-A66DCA2D81F5}"/>
              </a:ext>
            </a:extLst>
          </p:cNvPr>
          <p:cNvSpPr>
            <a:spLocks noGrp="1"/>
          </p:cNvSpPr>
          <p:nvPr>
            <p:ph idx="1"/>
          </p:nvPr>
        </p:nvSpPr>
        <p:spPr>
          <a:xfrm>
            <a:off x="5181600" y="987425"/>
            <a:ext cx="61706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D8AFC-1989-4CB3-977D-A53AC32CB422}"/>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2E780F-1887-4D21-8F9C-7BF37D960BD6}"/>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6" name="Footer Placeholder 5">
            <a:extLst>
              <a:ext uri="{FF2B5EF4-FFF2-40B4-BE49-F238E27FC236}">
                <a16:creationId xmlns:a16="http://schemas.microsoft.com/office/drawing/2014/main" id="{B7F43763-090C-4052-BCB6-ADD5066282B2}"/>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F4F05E-3A44-48B3-A1B6-2C9C1CF8C461}"/>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57567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9546-52DE-4417-B920-0326D39C552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63617-004E-49DB-8032-4B21BBCCDD37}"/>
              </a:ext>
            </a:extLst>
          </p:cNvPr>
          <p:cNvSpPr>
            <a:spLocks noGrp="1"/>
          </p:cNvSpPr>
          <p:nvPr>
            <p:ph type="pic" idx="1"/>
          </p:nvPr>
        </p:nvSpPr>
        <p:spPr>
          <a:xfrm>
            <a:off x="5181600" y="987425"/>
            <a:ext cx="617061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78B41-5607-4FFC-93B1-A3B2B028E95A}"/>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B8B1B8-7C4F-4901-B37A-391F4CE1B085}"/>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6" name="Footer Placeholder 5">
            <a:extLst>
              <a:ext uri="{FF2B5EF4-FFF2-40B4-BE49-F238E27FC236}">
                <a16:creationId xmlns:a16="http://schemas.microsoft.com/office/drawing/2014/main" id="{9A4F2261-603F-486F-BADD-AAD07F6708AF}"/>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A5D44D5-27AA-4C06-97A6-FCE802BA0B2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457224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6CFB-B50A-46A8-AE32-2AC47BE869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602D6-6D51-4C28-A014-01AFDA3645CB}"/>
              </a:ext>
            </a:extLst>
          </p:cNvPr>
          <p:cNvSpPr>
            <a:spLocks noGrp="1"/>
          </p:cNvSpPr>
          <p:nvPr>
            <p:ph type="body" orient="vert" idx="1"/>
          </p:nvPr>
        </p:nvSpPr>
        <p:spPr>
          <a:xfrm>
            <a:off x="838200" y="1825625"/>
            <a:ext cx="10512425"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7DEC2-67FD-478C-926E-893323C31B1C}"/>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5" name="Footer Placeholder 4">
            <a:extLst>
              <a:ext uri="{FF2B5EF4-FFF2-40B4-BE49-F238E27FC236}">
                <a16:creationId xmlns:a16="http://schemas.microsoft.com/office/drawing/2014/main" id="{D7C7B9AB-A57E-49AB-A1A5-615990C38A85}"/>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C9170D-BE8D-4B91-938A-3CD65678C45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38285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A4702-2FD4-4B26-8A6A-F8316BF300F4}"/>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95A97-4304-4A43-972F-CB6FB87D1ED8}"/>
              </a:ext>
            </a:extLst>
          </p:cNvPr>
          <p:cNvSpPr>
            <a:spLocks noGrp="1"/>
          </p:cNvSpPr>
          <p:nvPr>
            <p:ph type="body" orient="vert" idx="1"/>
          </p:nvPr>
        </p:nvSpPr>
        <p:spPr>
          <a:xfrm>
            <a:off x="838200" y="365125"/>
            <a:ext cx="7732713"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458E4-617E-4FBD-8263-B2A835E78062}"/>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5/26/2021</a:t>
            </a:fld>
            <a:endParaRPr lang="en-US"/>
          </a:p>
        </p:txBody>
      </p:sp>
      <p:sp>
        <p:nvSpPr>
          <p:cNvPr id="5" name="Footer Placeholder 4">
            <a:extLst>
              <a:ext uri="{FF2B5EF4-FFF2-40B4-BE49-F238E27FC236}">
                <a16:creationId xmlns:a16="http://schemas.microsoft.com/office/drawing/2014/main" id="{04E2F2F2-6FF1-404B-B97C-20944640C763}"/>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C13C9B-BCE9-49E6-837E-4ACDADC91103}"/>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2171913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062942" y="6220957"/>
            <a:ext cx="8125883" cy="261610"/>
          </a:xfrm>
          <a:prstGeom prst="rect">
            <a:avLst/>
          </a:prstGeom>
        </p:spPr>
        <p:txBody>
          <a:bodyPr>
            <a:spAutoFit/>
          </a:bodyPr>
          <a:lstStyle/>
          <a:p>
            <a:pPr algn="l"/>
            <a:r>
              <a:rPr lang="en-US" sz="1100">
                <a:solidFill>
                  <a:schemeClr val="tx1">
                    <a:lumMod val="75000"/>
                  </a:schemeClr>
                </a:solidFill>
                <a:latin typeface="+mj-lt"/>
              </a:rPr>
              <a:t>© 2018  YASH Technologies | www.yash.com | Confidential</a:t>
            </a:r>
            <a:endParaRPr lang="en-IN" sz="1100">
              <a:solidFill>
                <a:schemeClr val="tx1">
                  <a:lumMod val="75000"/>
                </a:schemeClr>
              </a:solidFill>
              <a:latin typeface="+mj-lt"/>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4204305490"/>
      </p:ext>
    </p:extLst>
  </p:cSld>
  <p:clrMapOvr>
    <a:masterClrMapping/>
  </p:clrMapOvr>
  <p:extLst>
    <p:ext uri="{DCECCB84-F9BA-43D5-87BE-67443E8EF086}">
      <p15:sldGuideLst xmlns:p15="http://schemas.microsoft.com/office/powerpoint/2012/main">
        <p15:guide id="0" orient="horz" pos="2160">
          <p15:clr>
            <a:srgbClr val="FBAE40"/>
          </p15:clr>
        </p15:guide>
        <p15:guide id="1"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2224" y="6197601"/>
            <a:ext cx="12186602" cy="261610"/>
          </a:xfrm>
          <a:prstGeom prst="rect">
            <a:avLst/>
          </a:prstGeom>
        </p:spPr>
        <p:txBody>
          <a:bodyPr wrap="square">
            <a:spAutoFit/>
          </a:bodyPr>
          <a:lstStyle/>
          <a:p>
            <a:pPr algn="ctr"/>
            <a:r>
              <a:rPr lang="en-US" sz="1100" dirty="0">
                <a:solidFill>
                  <a:schemeClr val="tx1">
                    <a:lumMod val="75000"/>
                  </a:schemeClr>
                </a:solidFill>
                <a:latin typeface="Calibri" panose="020F0502020204030204" pitchFamily="34" charset="0"/>
              </a:rPr>
              <a:t>© 2020  YASH Technologies | www.yash.com | Confidential</a:t>
            </a:r>
            <a:endParaRPr lang="en-IN" sz="1100" dirty="0">
              <a:solidFill>
                <a:schemeClr val="tx1">
                  <a:lumMod val="75000"/>
                </a:schemeClr>
              </a:solidFill>
              <a:latin typeface="Calibri" panose="020F0502020204030204" pitchFamily="34" charset="0"/>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1053557738"/>
      </p:ext>
    </p:extLst>
  </p:cSld>
  <p:clrMapOvr>
    <a:masterClrMapping/>
  </p:clrMapOvr>
  <p:extLst>
    <p:ext uri="{DCECCB84-F9BA-43D5-87BE-67443E8EF086}">
      <p15:sldGuideLst xmlns:p15="http://schemas.microsoft.com/office/powerpoint/2012/main">
        <p15:guide id="0" orient="horz" pos="2160" userDrawn="1">
          <p15:clr>
            <a:srgbClr val="FBAE40"/>
          </p15:clr>
        </p15:guide>
        <p15:guide id="1"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82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23900"/>
            <a:ext cx="12188825" cy="6134100"/>
          </a:xfrm>
          <a:prstGeom prst="rect">
            <a:avLst/>
          </a:prstGeom>
        </p:spPr>
        <p:txBody>
          <a:bodyPr/>
          <a:lstStyle/>
          <a:p>
            <a:endParaRPr lang="en-US"/>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36824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533400" y="1600201"/>
            <a:ext cx="8153400" cy="381000"/>
          </a:xfrm>
          <a:prstGeom prst="rect">
            <a:avLst/>
          </a:prstGeom>
        </p:spPr>
        <p:txBody>
          <a:bodyPr/>
          <a:lstStyle>
            <a:lvl1pPr>
              <a:buClr>
                <a:srgbClr val="E23827"/>
              </a:buClr>
              <a:defRPr/>
            </a:lvl1pPr>
          </a:lstStyle>
          <a:p>
            <a:pPr lvl="0"/>
            <a:r>
              <a:rPr lang="en-US" dirty="0"/>
              <a:t>Click to edit Master text styles</a:t>
            </a:r>
          </a:p>
        </p:txBody>
      </p:sp>
      <p:sp>
        <p:nvSpPr>
          <p:cNvPr id="6" name="Text Placeholder 3"/>
          <p:cNvSpPr>
            <a:spLocks noGrp="1"/>
          </p:cNvSpPr>
          <p:nvPr>
            <p:ph type="body" sz="half" idx="13"/>
          </p:nvPr>
        </p:nvSpPr>
        <p:spPr>
          <a:xfrm>
            <a:off x="533400" y="2209801"/>
            <a:ext cx="8153400" cy="381000"/>
          </a:xfrm>
          <a:prstGeom prst="rect">
            <a:avLst/>
          </a:prstGeom>
        </p:spPr>
        <p:txBody>
          <a:bodyPr/>
          <a:lstStyle>
            <a:lvl1pPr>
              <a:buClr>
                <a:srgbClr val="E23827"/>
              </a:buClr>
              <a:defRPr sz="1600">
                <a:solidFill>
                  <a:srgbClr val="3B3B3B"/>
                </a:solidFill>
              </a:defRPr>
            </a:lvl1pPr>
          </a:lstStyle>
          <a:p>
            <a:pPr lvl="0"/>
            <a:r>
              <a:rPr lang="en-US" dirty="0"/>
              <a:t>Click to edit Master text styles</a:t>
            </a:r>
          </a:p>
        </p:txBody>
      </p:sp>
      <p:sp>
        <p:nvSpPr>
          <p:cNvPr id="7" name="Text Placeholder 3"/>
          <p:cNvSpPr>
            <a:spLocks noGrp="1"/>
          </p:cNvSpPr>
          <p:nvPr>
            <p:ph type="body" sz="half" idx="14"/>
          </p:nvPr>
        </p:nvSpPr>
        <p:spPr>
          <a:xfrm>
            <a:off x="533400" y="2819401"/>
            <a:ext cx="8153400" cy="381000"/>
          </a:xfrm>
          <a:prstGeom prst="rect">
            <a:avLst/>
          </a:prstGeom>
        </p:spPr>
        <p:txBody>
          <a:bodyPr/>
          <a:lstStyle>
            <a:lvl1pPr>
              <a:buClr>
                <a:srgbClr val="E23827"/>
              </a:buClr>
              <a:defRPr sz="1400"/>
            </a:lvl1pPr>
          </a:lstStyle>
          <a:p>
            <a:pPr lvl="0"/>
            <a:r>
              <a:rPr lang="en-US" dirty="0"/>
              <a:t>Click to edit Master text styles</a:t>
            </a:r>
          </a:p>
        </p:txBody>
      </p:sp>
      <p:sp>
        <p:nvSpPr>
          <p:cNvPr id="8" name="Text Placeholder 3"/>
          <p:cNvSpPr>
            <a:spLocks noGrp="1"/>
          </p:cNvSpPr>
          <p:nvPr>
            <p:ph type="body" sz="half" idx="15"/>
          </p:nvPr>
        </p:nvSpPr>
        <p:spPr>
          <a:xfrm>
            <a:off x="533400" y="3429001"/>
            <a:ext cx="8153400" cy="381000"/>
          </a:xfrm>
          <a:prstGeom prst="rect">
            <a:avLst/>
          </a:prstGeom>
        </p:spPr>
        <p:txBody>
          <a:bodyPr/>
          <a:lstStyle>
            <a:lvl1pPr>
              <a:buClr>
                <a:srgbClr val="E23827"/>
              </a:buClr>
              <a:defRPr sz="1200"/>
            </a:lvl1pPr>
          </a:lstStyle>
          <a:p>
            <a:pPr lvl="0"/>
            <a:r>
              <a:rPr lang="en-US" dirty="0"/>
              <a:t>Click to edit Master text styles</a:t>
            </a:r>
          </a:p>
        </p:txBody>
      </p:sp>
      <p:sp>
        <p:nvSpPr>
          <p:cNvPr id="9" name="Text Placeholder 3"/>
          <p:cNvSpPr>
            <a:spLocks noGrp="1"/>
          </p:cNvSpPr>
          <p:nvPr>
            <p:ph type="body" sz="half" idx="16"/>
          </p:nvPr>
        </p:nvSpPr>
        <p:spPr>
          <a:xfrm>
            <a:off x="533400" y="4038600"/>
            <a:ext cx="8153400" cy="381000"/>
          </a:xfrm>
          <a:prstGeom prst="rect">
            <a:avLst/>
          </a:prstGeom>
        </p:spPr>
        <p:txBody>
          <a:bodyPr/>
          <a:lstStyle>
            <a:lvl1pPr>
              <a:buClr>
                <a:srgbClr val="E23827"/>
              </a:buClr>
              <a:defRPr sz="1000"/>
            </a:lvl1pPr>
          </a:lstStyle>
          <a:p>
            <a:pPr lvl="0"/>
            <a:r>
              <a:rPr lang="en-US" dirty="0"/>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57627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568325" y="933450"/>
            <a:ext cx="11242675" cy="4991100"/>
          </a:xfrm>
          <a:prstGeom prst="rect">
            <a:avLst/>
          </a:prstGeom>
        </p:spPr>
        <p:txBody>
          <a:bodyPr/>
          <a:lstStyle>
            <a:lvl1pPr>
              <a:buClr>
                <a:srgbClr val="E23827"/>
              </a:buClr>
              <a:defRPr/>
            </a:lvl1pPr>
            <a:lvl2pPr>
              <a:buClr>
                <a:srgbClr val="E23827"/>
              </a:buClr>
              <a:defRPr/>
            </a:lvl2pPr>
            <a:lvl3pPr>
              <a:buClr>
                <a:srgbClr val="E23827"/>
              </a:buClr>
              <a:defRPr/>
            </a:lvl3pPr>
            <a:lvl4pPr>
              <a:buClr>
                <a:srgbClr val="E23827"/>
              </a:buClr>
              <a:defRPr/>
            </a:lvl4pPr>
            <a:lvl5pPr>
              <a:buClr>
                <a:srgbClr val="E23827"/>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96847" y="573202"/>
            <a:ext cx="10969624" cy="516932"/>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5033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11460480"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73075" y="736600"/>
            <a:ext cx="1125061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Tree>
    <p:extLst>
      <p:ext uri="{BB962C8B-B14F-4D97-AF65-F5344CB8AC3E}">
        <p14:creationId xmlns:p14="http://schemas.microsoft.com/office/powerpoint/2010/main" val="224684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5667694"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26720" y="736600"/>
            <a:ext cx="566769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5" name="Text Placeholder 3"/>
          <p:cNvSpPr>
            <a:spLocks noGrp="1"/>
          </p:cNvSpPr>
          <p:nvPr>
            <p:ph type="body" sz="quarter" idx="11"/>
          </p:nvPr>
        </p:nvSpPr>
        <p:spPr>
          <a:xfrm>
            <a:off x="6246813" y="736600"/>
            <a:ext cx="5621337"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6" name="Text Placeholder 3"/>
          <p:cNvSpPr>
            <a:spLocks noGrp="1"/>
          </p:cNvSpPr>
          <p:nvPr>
            <p:ph type="body" sz="half" idx="12"/>
          </p:nvPr>
        </p:nvSpPr>
        <p:spPr>
          <a:xfrm>
            <a:off x="6246814" y="3413760"/>
            <a:ext cx="5667694" cy="381000"/>
          </a:xfrm>
          <a:prstGeom prst="rect">
            <a:avLst/>
          </a:prstGeom>
        </p:spPr>
        <p:txBody>
          <a:bodyPr/>
          <a:lstStyle>
            <a:lvl1pPr>
              <a:buClr>
                <a:srgbClr val="E23827"/>
              </a:buClr>
              <a:defRPr sz="1800"/>
            </a:lvl1pPr>
          </a:lstStyle>
          <a:p>
            <a:pPr lvl="0"/>
            <a:r>
              <a:rPr lang="en-US" dirty="0"/>
              <a:t>Click to edit Master text styles</a:t>
            </a:r>
          </a:p>
        </p:txBody>
      </p:sp>
    </p:spTree>
    <p:extLst>
      <p:ext uri="{BB962C8B-B14F-4D97-AF65-F5344CB8AC3E}">
        <p14:creationId xmlns:p14="http://schemas.microsoft.com/office/powerpoint/2010/main" val="1719080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7" y="736599"/>
            <a:ext cx="11250613" cy="4832350"/>
          </a:xfrm>
          <a:prstGeom prst="rect">
            <a:avLst/>
          </a:prstGeom>
        </p:spPr>
        <p:txBody>
          <a:bodyPr>
            <a:normAutofit/>
          </a:bodyPr>
          <a:lstStyle>
            <a:lvl1pPr marL="0" indent="0">
              <a:buNone/>
              <a:defRPr sz="1800">
                <a:solidFill>
                  <a:schemeClr val="tx1">
                    <a:lumMod val="50000"/>
                  </a:schemeClr>
                </a:solidFill>
              </a:defRPr>
            </a:lvl1pPr>
            <a:lvl2pPr marL="609365" indent="0">
              <a:buNone/>
              <a:defRPr/>
            </a:lvl2pPr>
            <a:lvl3pPr marL="1218729" indent="0">
              <a:buNone/>
              <a:defRPr/>
            </a:lvl3pPr>
            <a:lvl4pPr marL="1828095" indent="0">
              <a:buNone/>
              <a:defRPr/>
            </a:lvl4pPr>
            <a:lvl5pPr marL="2437459" indent="0">
              <a:buNone/>
              <a:defRPr/>
            </a:lvl5pPr>
          </a:lstStyle>
          <a:p>
            <a:pPr lvl="0"/>
            <a:r>
              <a:rPr lang="en-US"/>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4282855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5" name="Content Placeholder 4"/>
          <p:cNvSpPr>
            <a:spLocks noGrp="1"/>
          </p:cNvSpPr>
          <p:nvPr>
            <p:ph sz="quarter" idx="10"/>
          </p:nvPr>
        </p:nvSpPr>
        <p:spPr>
          <a:xfrm>
            <a:off x="568330" y="928687"/>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36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68330" y="831850"/>
            <a:ext cx="10969624" cy="4941888"/>
          </a:xfrm>
          <a:prstGeom prst="rect">
            <a:avLst/>
          </a:prstGeom>
        </p:spPr>
        <p:txBody>
          <a:bodyPr/>
          <a:lstStyle/>
          <a:p>
            <a:r>
              <a:rPr lang="en-US" dirty="0"/>
              <a:t>Click icon to add table</a:t>
            </a:r>
          </a:p>
        </p:txBody>
      </p:sp>
      <p:sp>
        <p:nvSpPr>
          <p:cNvPr id="5" name="Title 4"/>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4442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8330" y="804863"/>
            <a:ext cx="10969624" cy="4818062"/>
          </a:xfrm>
          <a:prstGeom prst="rect">
            <a:avLst/>
          </a:prstGeom>
        </p:spPr>
        <p:txBody>
          <a:bodyPr/>
          <a:lstStyle>
            <a:lvl1pPr>
              <a:buClr>
                <a:srgbClr val="C00000"/>
              </a:buClr>
              <a:defRPr>
                <a:solidFill>
                  <a:srgbClr val="3B3B3B"/>
                </a:solidFill>
              </a:defRPr>
            </a:lvl1pPr>
            <a:lvl2pPr>
              <a:buClr>
                <a:srgbClr val="C00000"/>
              </a:buClr>
              <a:defRPr>
                <a:solidFill>
                  <a:srgbClr val="3B3B3B"/>
                </a:solidFill>
              </a:defRPr>
            </a:lvl2pPr>
            <a:lvl3pPr>
              <a:buClr>
                <a:srgbClr val="C00000"/>
              </a:buClr>
              <a:defRPr>
                <a:solidFill>
                  <a:srgbClr val="3B3B3B"/>
                </a:solidFill>
              </a:defRPr>
            </a:lvl3pPr>
            <a:lvl4pPr>
              <a:buClr>
                <a:srgbClr val="C00000"/>
              </a:buClr>
              <a:defRPr>
                <a:solidFill>
                  <a:srgbClr val="3B3B3B"/>
                </a:solidFill>
              </a:defRPr>
            </a:lvl4pPr>
            <a:lvl5pPr>
              <a:buClr>
                <a:srgbClr val="C00000"/>
              </a:buClr>
              <a:defRPr>
                <a:solidFill>
                  <a:srgbClr val="3B3B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657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250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6094417" y="792164"/>
            <a:ext cx="5614987" cy="4884737"/>
          </a:xfrm>
          <a:prstGeom prst="rect">
            <a:avLst/>
          </a:prstGeom>
        </p:spPr>
        <p:txBody>
          <a:bodyPr/>
          <a:lstStyle/>
          <a:p>
            <a:r>
              <a:rPr lang="en-US" dirty="0"/>
              <a:t>Click icon to add picture</a:t>
            </a:r>
          </a:p>
        </p:txBody>
      </p:sp>
      <p:sp>
        <p:nvSpPr>
          <p:cNvPr id="6" name="Text Placeholder 5"/>
          <p:cNvSpPr>
            <a:spLocks noGrp="1"/>
          </p:cNvSpPr>
          <p:nvPr>
            <p:ph type="body" sz="quarter" idx="11"/>
          </p:nvPr>
        </p:nvSpPr>
        <p:spPr>
          <a:xfrm>
            <a:off x="568325" y="792164"/>
            <a:ext cx="5354637" cy="4884737"/>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403235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68325" y="792163"/>
            <a:ext cx="5354637" cy="5008562"/>
          </a:xfrm>
          <a:prstGeom prst="rect">
            <a:avLst/>
          </a:prstGeom>
        </p:spPr>
        <p:txBody>
          <a:bodyPr>
            <a:normAutofit/>
          </a:bodyPr>
          <a:lstStyle>
            <a:lvl1pPr marL="0" indent="0">
              <a:buNone/>
              <a:defRPr sz="1800"/>
            </a:lvl1pPr>
          </a:lstStyle>
          <a:p>
            <a:pPr lvl="0"/>
            <a:r>
              <a:rPr lang="en-US"/>
              <a:t>Click to edit Master text styles</a:t>
            </a:r>
          </a:p>
        </p:txBody>
      </p:sp>
      <p:sp>
        <p:nvSpPr>
          <p:cNvPr id="5" name="Text Placeholder 4"/>
          <p:cNvSpPr>
            <a:spLocks noGrp="1"/>
          </p:cNvSpPr>
          <p:nvPr>
            <p:ph type="body" sz="quarter" idx="12"/>
          </p:nvPr>
        </p:nvSpPr>
        <p:spPr>
          <a:xfrm>
            <a:off x="6094411" y="792163"/>
            <a:ext cx="5656263" cy="5008562"/>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410304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cxnSp>
        <p:nvCxnSpPr>
          <p:cNvPr id="8" name="Straight Connector 7"/>
          <p:cNvCxnSpPr/>
          <p:nvPr userDrawn="1"/>
        </p:nvCxnSpPr>
        <p:spPr>
          <a:xfrm>
            <a:off x="568657" y="687394"/>
            <a:ext cx="114277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4"/>
          <p:cNvSpPr>
            <a:spLocks noGrp="1"/>
          </p:cNvSpPr>
          <p:nvPr>
            <p:ph type="body" sz="quarter" idx="14" hasCustomPrompt="1"/>
          </p:nvPr>
        </p:nvSpPr>
        <p:spPr>
          <a:xfrm>
            <a:off x="614151" y="1102937"/>
            <a:ext cx="5009182" cy="339388"/>
          </a:xfrm>
          <a:prstGeom prst="rect">
            <a:avLst/>
          </a:prstGeom>
        </p:spPr>
        <p:txBody>
          <a:bodyPr anchor="ctr">
            <a:noAutofit/>
          </a:bodyPr>
          <a:lstStyle>
            <a:lvl1pPr marL="0" indent="0">
              <a:buNone/>
              <a:defRPr sz="2400" b="0" baseline="0">
                <a:solidFill>
                  <a:schemeClr val="accent6">
                    <a:lumMod val="75000"/>
                  </a:schemeClr>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Put Great Subtitle Here</a:t>
            </a:r>
            <a:endParaRPr lang="en-IN" dirty="0"/>
          </a:p>
        </p:txBody>
      </p:sp>
    </p:spTree>
    <p:extLst>
      <p:ext uri="{BB962C8B-B14F-4D97-AF65-F5344CB8AC3E}">
        <p14:creationId xmlns:p14="http://schemas.microsoft.com/office/powerpoint/2010/main" val="90574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5" y="1"/>
            <a:ext cx="12188952"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609410"/>
            <a:endParaRPr lang="en-US" dirty="0">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56" y="2336292"/>
            <a:ext cx="12185218" cy="4521708"/>
          </a:xfrm>
          <a:prstGeom prst="rect">
            <a:avLst/>
          </a:prstGeom>
        </p:spPr>
      </p:pic>
      <p:sp>
        <p:nvSpPr>
          <p:cNvPr id="35" name="Text Placeholder 34"/>
          <p:cNvSpPr>
            <a:spLocks noGrp="1"/>
          </p:cNvSpPr>
          <p:nvPr>
            <p:ph type="body" sz="quarter" idx="13" hasCustomPrompt="1"/>
          </p:nvPr>
        </p:nvSpPr>
        <p:spPr>
          <a:xfrm>
            <a:off x="5607052" y="1372341"/>
            <a:ext cx="5804008" cy="825836"/>
          </a:xfrm>
          <a:prstGeom prst="rect">
            <a:avLst/>
          </a:prstGeom>
        </p:spPr>
        <p:txBody>
          <a:bodyPr lIns="0" anchor="ctr"/>
          <a:lstStyle>
            <a:lvl1pPr marL="0" indent="0">
              <a:buNone/>
              <a:defRPr sz="2900" b="1">
                <a:solidFill>
                  <a:schemeClr val="tx1"/>
                </a:solidFill>
                <a:latin typeface="+mj-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THANK YOU</a:t>
            </a:r>
            <a:endParaRPr lang="en-IN" dirty="0"/>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Name &amp; Designation</a:t>
            </a:r>
            <a:endParaRPr lang="en-IN" dirty="0"/>
          </a:p>
        </p:txBody>
      </p:sp>
      <p:grpSp>
        <p:nvGrpSpPr>
          <p:cNvPr id="14" name="Group 13"/>
          <p:cNvGrpSpPr/>
          <p:nvPr userDrawn="1"/>
        </p:nvGrpSpPr>
        <p:grpSpPr>
          <a:xfrm>
            <a:off x="6509897" y="4529507"/>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grpSp>
      <p:sp>
        <p:nvSpPr>
          <p:cNvPr id="17" name="Rectangle 16"/>
          <p:cNvSpPr/>
          <p:nvPr userDrawn="1"/>
        </p:nvSpPr>
        <p:spPr>
          <a:xfrm>
            <a:off x="375621" y="6489810"/>
            <a:ext cx="8125883" cy="276987"/>
          </a:xfrm>
          <a:prstGeom prst="rect">
            <a:avLst/>
          </a:prstGeom>
        </p:spPr>
        <p:txBody>
          <a:bodyPr lIns="91427" tIns="45714" rIns="91427" bIns="45714">
            <a:spAutoFit/>
          </a:bodyPr>
          <a:lstStyle/>
          <a:p>
            <a:pPr defTabSz="609410"/>
            <a:r>
              <a:rPr lang="en-US" sz="1200" dirty="0">
                <a:solidFill>
                  <a:srgbClr val="4F4F4F">
                    <a:lumMod val="75000"/>
                  </a:srgbClr>
                </a:solidFill>
              </a:rPr>
              <a:t>© 2016  YASH Technologies | www.yash.com | Confidential</a:t>
            </a:r>
            <a:endParaRPr lang="en-IN" sz="1200" dirty="0">
              <a:solidFill>
                <a:srgbClr val="4F4F4F">
                  <a:lumMod val="75000"/>
                </a:srgbClr>
              </a:solidFill>
            </a:endParaRPr>
          </a:p>
        </p:txBody>
      </p:sp>
      <p:cxnSp>
        <p:nvCxnSpPr>
          <p:cNvPr id="54" name="Straight Connector 53"/>
          <p:cNvCxnSpPr/>
          <p:nvPr userDrawn="1"/>
        </p:nvCxnSpPr>
        <p:spPr>
          <a:xfrm>
            <a:off x="5391150" y="877890"/>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57" name="Picture 3" descr="J:\yash-branding\logo\YASH-SM-logo\yash-tagline-SM-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05261" y="664402"/>
            <a:ext cx="3781426" cy="25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991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441" y="6356351"/>
            <a:ext cx="2844059" cy="365125"/>
          </a:xfrm>
          <a:prstGeom prst="rect">
            <a:avLst/>
          </a:prstGeom>
        </p:spPr>
        <p:txBody>
          <a:bodyPr/>
          <a:lstStyle/>
          <a:p>
            <a:pPr defTabSz="609410"/>
            <a:fld id="{7026C490-F7F7-4435-9597-75C8D1CB95B6}" type="datetimeFigureOut">
              <a:rPr lang="en-US" smtClean="0">
                <a:solidFill>
                  <a:srgbClr val="4F4F4F"/>
                </a:solidFill>
              </a:rPr>
              <a:pPr defTabSz="609410"/>
              <a:t>5/26/2021</a:t>
            </a:fld>
            <a:endParaRPr lang="en-US">
              <a:solidFill>
                <a:srgbClr val="4F4F4F"/>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pPr defTabSz="609410"/>
            <a:endParaRPr lang="en-US">
              <a:solidFill>
                <a:srgbClr val="4F4F4F"/>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pPr defTabSz="609410"/>
            <a:fld id="{2B2FAF5C-C99A-4334-AE82-433C6C052917}" type="slidenum">
              <a:rPr lang="en-US" smtClean="0">
                <a:solidFill>
                  <a:srgbClr val="4F4F4F"/>
                </a:solidFill>
              </a:rPr>
              <a:pPr defTabSz="609410"/>
              <a:t>‹#›</a:t>
            </a:fld>
            <a:endParaRPr lang="en-US">
              <a:solidFill>
                <a:srgbClr val="4F4F4F"/>
              </a:solidFill>
            </a:endParaRPr>
          </a:p>
        </p:txBody>
      </p:sp>
    </p:spTree>
    <p:extLst>
      <p:ext uri="{BB962C8B-B14F-4D97-AF65-F5344CB8AC3E}">
        <p14:creationId xmlns:p14="http://schemas.microsoft.com/office/powerpoint/2010/main" val="4254064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 y="0"/>
            <a:ext cx="10969943" cy="487362"/>
          </a:xfrm>
          <a:prstGeom prst="rect">
            <a:avLst/>
          </a:prstGeom>
        </p:spPr>
        <p:txBody>
          <a:bodyPr/>
          <a:lstStyle>
            <a:lvl1pPr algn="l">
              <a:defRPr sz="2499" b="1">
                <a:solidFill>
                  <a:srgbClr val="49A549"/>
                </a:solidFill>
                <a:latin typeface="+mj-lt"/>
              </a:defRPr>
            </a:lvl1pPr>
          </a:lstStyle>
          <a:p>
            <a:r>
              <a:rPr lang="en-US" dirty="0"/>
              <a:t>HEADING</a:t>
            </a:r>
          </a:p>
        </p:txBody>
      </p:sp>
      <p:sp>
        <p:nvSpPr>
          <p:cNvPr id="10" name="Slide Number Placeholder 9"/>
          <p:cNvSpPr>
            <a:spLocks noGrp="1"/>
          </p:cNvSpPr>
          <p:nvPr>
            <p:ph type="sldNum" sz="quarter" idx="10"/>
          </p:nvPr>
        </p:nvSpPr>
        <p:spPr>
          <a:xfrm>
            <a:off x="5281824" y="6400800"/>
            <a:ext cx="609441" cy="457200"/>
          </a:xfrm>
          <a:prstGeom prst="rect">
            <a:avLst/>
          </a:prstGeom>
        </p:spPr>
        <p:txBody>
          <a:bodyPr/>
          <a:lstStyle>
            <a:lvl1pPr>
              <a:defRPr>
                <a:solidFill>
                  <a:srgbClr val="1C551C"/>
                </a:solidFill>
              </a:defRPr>
            </a:lvl1pPr>
          </a:lstStyle>
          <a:p>
            <a:pPr defTabSz="609410"/>
            <a:fld id="{0FE74F17-B9F2-4B4A-8D01-808786338607}" type="slidenum">
              <a:rPr lang="en-US" smtClean="0"/>
              <a:pPr defTabSz="609410"/>
              <a:t>‹#›</a:t>
            </a:fld>
            <a:endParaRPr lang="en-US" dirty="0"/>
          </a:p>
        </p:txBody>
      </p:sp>
    </p:spTree>
    <p:extLst>
      <p:ext uri="{BB962C8B-B14F-4D97-AF65-F5344CB8AC3E}">
        <p14:creationId xmlns:p14="http://schemas.microsoft.com/office/powerpoint/2010/main" val="1036067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66028" y="133777"/>
            <a:ext cx="11448246" cy="493459"/>
          </a:xfrm>
          <a:prstGeom prst="rect">
            <a:avLst/>
          </a:prstGeom>
        </p:spPr>
        <p:txBody>
          <a:bodyPr vert="horz" lIns="0" tIns="45718" rIns="45718" bIns="45718" rtlCol="0" anchor="ctr">
            <a:noAutofit/>
          </a:bodyPr>
          <a:lstStyle/>
          <a:p>
            <a:r>
              <a:rPr lang="en-US" dirty="0"/>
              <a:t>Click to edit Master title style</a:t>
            </a:r>
          </a:p>
        </p:txBody>
      </p:sp>
    </p:spTree>
    <p:extLst>
      <p:ext uri="{BB962C8B-B14F-4D97-AF65-F5344CB8AC3E}">
        <p14:creationId xmlns:p14="http://schemas.microsoft.com/office/powerpoint/2010/main" val="279871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4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31839" y="863382"/>
            <a:ext cx="10969624" cy="4941888"/>
          </a:xfrm>
          <a:prstGeom prst="rect">
            <a:avLst/>
          </a:prstGeom>
        </p:spPr>
        <p:txBody>
          <a:bodyPr/>
          <a:lstStyle/>
          <a:p>
            <a:r>
              <a:rPr lang="en-US"/>
              <a:t>Click icon to add table</a:t>
            </a:r>
          </a:p>
        </p:txBody>
      </p:sp>
      <p:sp>
        <p:nvSpPr>
          <p:cNvPr id="5" name="Title Placeholder 2"/>
          <p:cNvSpPr>
            <a:spLocks noGrp="1"/>
          </p:cNvSpPr>
          <p:nvPr>
            <p:ph type="title"/>
          </p:nvPr>
        </p:nvSpPr>
        <p:spPr>
          <a:xfrm>
            <a:off x="711096" y="56270"/>
            <a:ext cx="10827186"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9249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31186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568328" y="928688"/>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0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30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1ECEA5-9020-4635-8FA7-489C30935791}"/>
              </a:ext>
            </a:extLst>
          </p:cNvPr>
          <p:cNvSpPr/>
          <p:nvPr userDrawn="1"/>
        </p:nvSpPr>
        <p:spPr>
          <a:xfrm>
            <a:off x="-1" y="4817913"/>
            <a:ext cx="12188823" cy="2040086"/>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 Placeholder 34"/>
          <p:cNvSpPr>
            <a:spLocks noGrp="1"/>
          </p:cNvSpPr>
          <p:nvPr>
            <p:ph type="body" sz="quarter" idx="13" hasCustomPrompt="1"/>
          </p:nvPr>
        </p:nvSpPr>
        <p:spPr>
          <a:xfrm>
            <a:off x="5607051" y="1372339"/>
            <a:ext cx="5804008" cy="825836"/>
          </a:xfrm>
          <a:prstGeom prst="rect">
            <a:avLst/>
          </a:prstGeom>
        </p:spPr>
        <p:txBody>
          <a:bodyPr lIns="0" anchor="ctr"/>
          <a:lstStyle>
            <a:lvl1pPr marL="0" indent="0">
              <a:buNone/>
              <a:defRPr sz="3000" b="1">
                <a:solidFill>
                  <a:schemeClr val="tx1"/>
                </a:solidFill>
                <a:latin typeface="+mj-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THANK YOU</a:t>
            </a:r>
            <a:endParaRPr lang="en-IN"/>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Name &amp; Designation</a:t>
            </a:r>
            <a:endParaRPr lang="en-IN"/>
          </a:p>
        </p:txBody>
      </p:sp>
      <p:grpSp>
        <p:nvGrpSpPr>
          <p:cNvPr id="14" name="Group 13"/>
          <p:cNvGrpSpPr/>
          <p:nvPr userDrawn="1"/>
        </p:nvGrpSpPr>
        <p:grpSpPr>
          <a:xfrm>
            <a:off x="2035640" y="3238079"/>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rgbClr val="479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grpSp>
      <p:sp>
        <p:nvSpPr>
          <p:cNvPr id="17" name="Rectangle 16"/>
          <p:cNvSpPr/>
          <p:nvPr userDrawn="1"/>
        </p:nvSpPr>
        <p:spPr>
          <a:xfrm>
            <a:off x="0" y="5747028"/>
            <a:ext cx="12188822" cy="261610"/>
          </a:xfrm>
          <a:prstGeom prst="rect">
            <a:avLst/>
          </a:prstGeom>
        </p:spPr>
        <p:txBody>
          <a:bodyPr wrap="square">
            <a:spAutoFit/>
          </a:bodyPr>
          <a:lstStyle/>
          <a:p>
            <a:pPr algn="ctr"/>
            <a:r>
              <a:rPr lang="en-US" sz="1100" dirty="0">
                <a:solidFill>
                  <a:schemeClr val="bg1"/>
                </a:solidFill>
                <a:latin typeface="Calibri" panose="020F0502020204030204" pitchFamily="34" charset="0"/>
              </a:rPr>
              <a:t>© 2020  YASH Technologies | www.yash.com | Confidential</a:t>
            </a:r>
            <a:endParaRPr lang="en-IN" sz="1100" dirty="0">
              <a:solidFill>
                <a:schemeClr val="bg1"/>
              </a:solidFill>
              <a:latin typeface="Calibri" panose="020F0502020204030204" pitchFamily="34" charset="0"/>
            </a:endParaRPr>
          </a:p>
        </p:txBody>
      </p:sp>
      <p:cxnSp>
        <p:nvCxnSpPr>
          <p:cNvPr id="54" name="Straight Connector 53"/>
          <p:cNvCxnSpPr/>
          <p:nvPr userDrawn="1"/>
        </p:nvCxnSpPr>
        <p:spPr>
          <a:xfrm>
            <a:off x="5391150" y="877888"/>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2FD5AD4-CA2D-4C41-99A5-A12E5001BC7C}"/>
              </a:ext>
            </a:extLst>
          </p:cNvPr>
          <p:cNvPicPr>
            <a:picLocks noChangeAspect="1"/>
          </p:cNvPicPr>
          <p:nvPr userDrawn="1"/>
        </p:nvPicPr>
        <p:blipFill>
          <a:blip r:embed="rId2"/>
          <a:stretch>
            <a:fillRect/>
          </a:stretch>
        </p:blipFill>
        <p:spPr>
          <a:xfrm>
            <a:off x="1506906" y="971674"/>
            <a:ext cx="3320030" cy="2040086"/>
          </a:xfrm>
          <a:prstGeom prst="rect">
            <a:avLst/>
          </a:prstGeom>
        </p:spPr>
      </p:pic>
    </p:spTree>
    <p:extLst>
      <p:ext uri="{BB962C8B-B14F-4D97-AF65-F5344CB8AC3E}">
        <p14:creationId xmlns:p14="http://schemas.microsoft.com/office/powerpoint/2010/main" val="285346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6.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110EE5-17D8-46A2-83C1-C2DF5D944DDC}"/>
              </a:ext>
            </a:extLst>
          </p:cNvPr>
          <p:cNvSpPr/>
          <p:nvPr userDrawn="1"/>
        </p:nvSpPr>
        <p:spPr>
          <a:xfrm>
            <a:off x="171" y="-264"/>
            <a:ext cx="12188825" cy="791834"/>
          </a:xfrm>
          <a:prstGeom prst="rect">
            <a:avLst/>
          </a:prstGeom>
          <a:solidFill>
            <a:srgbClr val="005BA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3" name="Title Placeholder 2"/>
          <p:cNvSpPr>
            <a:spLocks noGrp="1"/>
          </p:cNvSpPr>
          <p:nvPr>
            <p:ph type="title"/>
          </p:nvPr>
        </p:nvSpPr>
        <p:spPr>
          <a:xfrm>
            <a:off x="171" y="110862"/>
            <a:ext cx="12188483"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668627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869" r:id="rId5"/>
    <p:sldLayoutId id="2147483743" r:id="rId6"/>
    <p:sldLayoutId id="2147483744" r:id="rId7"/>
    <p:sldLayoutId id="2147483746" r:id="rId8"/>
    <p:sldLayoutId id="2147483953" r:id="rId9"/>
    <p:sldLayoutId id="2147483954" r:id="rId10"/>
  </p:sldLayoutIdLst>
  <p:hf hdr="0" ftr="0" dt="0"/>
  <p:txStyles>
    <p:titleStyle>
      <a:lvl1pPr algn="ctr" defTabSz="609448" rtl="0" eaLnBrk="1" latinLnBrk="0" hangingPunct="1">
        <a:spcBef>
          <a:spcPct val="0"/>
        </a:spcBef>
        <a:buNone/>
        <a:defRPr lang="en-US" sz="2800" b="1" kern="1200" baseline="0" dirty="0">
          <a:solidFill>
            <a:schemeClr val="bg1"/>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1F4C99-CB5A-4DE6-9076-1EB25FAE81A3}"/>
              </a:ext>
            </a:extLst>
          </p:cNvPr>
          <p:cNvSpPr/>
          <p:nvPr userDrawn="1"/>
        </p:nvSpPr>
        <p:spPr>
          <a:xfrm>
            <a:off x="2893749" y="2960527"/>
            <a:ext cx="9295076" cy="3163602"/>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2CE343D-EDA4-45A2-9ABB-2CD67E5C6658}"/>
              </a:ext>
            </a:extLst>
          </p:cNvPr>
          <p:cNvSpPr>
            <a:spLocks noGrp="1"/>
          </p:cNvSpPr>
          <p:nvPr>
            <p:ph type="title"/>
          </p:nvPr>
        </p:nvSpPr>
        <p:spPr>
          <a:xfrm>
            <a:off x="4980746" y="4001781"/>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9C3227D1-5AA3-4396-B1D3-4CF3F8ACD096}"/>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9226E-C7CA-4806-A244-DDF178368A41}" type="datetimeFigureOut">
              <a:rPr lang="en-US" smtClean="0"/>
              <a:t>5/26/2021</a:t>
            </a:fld>
            <a:endParaRPr lang="en-US"/>
          </a:p>
        </p:txBody>
      </p:sp>
    </p:spTree>
    <p:extLst>
      <p:ext uri="{BB962C8B-B14F-4D97-AF65-F5344CB8AC3E}">
        <p14:creationId xmlns:p14="http://schemas.microsoft.com/office/powerpoint/2010/main" val="523778765"/>
      </p:ext>
    </p:extLst>
  </p:cSld>
  <p:clrMap bg1="lt1" tx1="dk1" bg2="lt2" tx2="dk2" accent1="accent1" accent2="accent2" accent3="accent3" accent4="accent4" accent5="accent5" accent6="accent6" hlink="hlink" folHlink="folHlink"/>
  <p:sldLayoutIdLst>
    <p:sldLayoutId id="2147483938" r:id="rId1"/>
    <p:sldLayoutId id="2147483939" r:id="rId2"/>
  </p:sldLayoutIdLst>
  <p:txStyles>
    <p:titleStyle>
      <a:lvl1pPr algn="l" defTabSz="914400" rtl="0" eaLnBrk="1" latinLnBrk="0" hangingPunct="1">
        <a:lnSpc>
          <a:spcPct val="90000"/>
        </a:lnSpc>
        <a:spcBef>
          <a:spcPct val="0"/>
        </a:spcBef>
        <a:buNone/>
        <a:defRPr sz="4400" b="1"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0" y="1"/>
            <a:ext cx="12188825" cy="80521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10662641"/>
      </p:ext>
    </p:extLst>
  </p:cSld>
  <p:clrMap bg1="lt1" tx1="dk1" bg2="lt2" tx2="dk2" accent1="accent1" accent2="accent2" accent3="accent3" accent4="accent4" accent5="accent5" accent6="accent6" hlink="hlink" folHlink="folHlink"/>
  <p:sldLayoutIdLst>
    <p:sldLayoutId id="2147483926" r:id="rId1"/>
    <p:sldLayoutId id="2147483932" r:id="rId2"/>
    <p:sldLayoutId id="2147483933" r:id="rId3"/>
    <p:sldLayoutId id="2147483934" r:id="rId4"/>
    <p:sldLayoutId id="2147483935" r:id="rId5"/>
    <p:sldLayoutId id="2147483936" r:id="rId6"/>
  </p:sldLayoutIdLst>
  <p:txStyles>
    <p:titleStyle>
      <a:lvl1pPr algn="ctr" defTabSz="914400" rtl="0" eaLnBrk="1" latinLnBrk="0" hangingPunct="1">
        <a:lnSpc>
          <a:spcPct val="90000"/>
        </a:lnSpc>
        <a:spcBef>
          <a:spcPct val="0"/>
        </a:spcBef>
        <a:buNone/>
        <a:defRPr sz="2800" b="1" kern="1200">
          <a:solidFill>
            <a:srgbClr val="002E5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53288-F329-4B7B-881E-CD45FF537CC8}"/>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C5B612-79D3-47EA-A737-DE890E69446B}"/>
              </a:ext>
            </a:extLst>
          </p:cNvPr>
          <p:cNvPicPr>
            <a:picLocks noChangeAspect="1"/>
          </p:cNvPicPr>
          <p:nvPr userDrawn="1"/>
        </p:nvPicPr>
        <p:blipFill>
          <a:blip r:embed="rId3"/>
          <a:stretch>
            <a:fillRect/>
          </a:stretch>
        </p:blipFill>
        <p:spPr>
          <a:xfrm>
            <a:off x="5018078" y="141015"/>
            <a:ext cx="2277479" cy="1399461"/>
          </a:xfrm>
          <a:prstGeom prst="rect">
            <a:avLst/>
          </a:prstGeom>
        </p:spPr>
      </p:pic>
      <p:sp>
        <p:nvSpPr>
          <p:cNvPr id="2" name="Title Placeholder 1">
            <a:extLst>
              <a:ext uri="{FF2B5EF4-FFF2-40B4-BE49-F238E27FC236}">
                <a16:creationId xmlns:a16="http://schemas.microsoft.com/office/drawing/2014/main" id="{971A6F6A-7908-4AD3-88B7-549D70EA0107}"/>
              </a:ext>
            </a:extLst>
          </p:cNvPr>
          <p:cNvSpPr>
            <a:spLocks noGrp="1"/>
          </p:cNvSpPr>
          <p:nvPr>
            <p:ph type="title"/>
          </p:nvPr>
        </p:nvSpPr>
        <p:spPr>
          <a:xfrm>
            <a:off x="-26095" y="2617182"/>
            <a:ext cx="1221492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62567791"/>
      </p:ext>
    </p:extLst>
  </p:cSld>
  <p:clrMap bg1="lt1" tx1="dk1" bg2="lt2" tx2="dk2" accent1="accent1" accent2="accent2" accent3="accent3" accent4="accent4" accent5="accent5" accent6="accent6" hlink="hlink" folHlink="folHlink"/>
  <p:sldLayoutIdLst>
    <p:sldLayoutId id="2147483952" r:id="rId1"/>
  </p:sldLayoutIdLst>
  <p:txStyles>
    <p:title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1" y="1"/>
            <a:ext cx="12188825" cy="80521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15187862"/>
      </p:ext>
    </p:extLst>
  </p:cSld>
  <p:clrMap bg1="lt1" tx1="dk1" bg2="lt2" tx2="dk2" accent1="accent1" accent2="accent2" accent3="accent3" accent4="accent4" accent5="accent5" accent6="accent6" hlink="hlink" folHlink="folHlink"/>
  <p:sldLayoutIdLst>
    <p:sldLayoutId id="2147483956" r:id="rId1"/>
  </p:sldLayoutIdLst>
  <p:txStyles>
    <p:titleStyle>
      <a:lvl1pPr algn="ctr" defTabSz="914126" rtl="0" eaLnBrk="1" latinLnBrk="0" hangingPunct="1">
        <a:lnSpc>
          <a:spcPct val="90000"/>
        </a:lnSpc>
        <a:spcBef>
          <a:spcPct val="0"/>
        </a:spcBef>
        <a:buNone/>
        <a:defRPr sz="2799" b="1" kern="1200">
          <a:solidFill>
            <a:srgbClr val="002E51"/>
          </a:solidFill>
          <a:latin typeface="Calibri" panose="020F0502020204030204" pitchFamily="34" charset="0"/>
          <a:ea typeface="+mj-ea"/>
          <a:cs typeface="Calibri" panose="020F0502020204030204"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Content Placeholder 3"/>
          <p:cNvSpPr txBox="1">
            <a:spLocks/>
          </p:cNvSpPr>
          <p:nvPr/>
        </p:nvSpPr>
        <p:spPr>
          <a:xfrm>
            <a:off x="568325" y="1028700"/>
            <a:ext cx="10969625" cy="5181600"/>
          </a:xfrm>
          <a:prstGeom prst="rect">
            <a:avLst/>
          </a:prstGeom>
        </p:spPr>
        <p:txBody>
          <a:bodyPr/>
          <a:lstStyle>
            <a:lvl1pPr marL="457086" indent="-457086" algn="l" defTabSz="609448" rtl="0" eaLnBrk="1" latinLnBrk="0" hangingPunct="1">
              <a:spcBef>
                <a:spcPts val="1200"/>
              </a:spcBef>
              <a:spcAft>
                <a:spcPts val="600"/>
              </a:spcAft>
              <a:buClr>
                <a:srgbClr val="E23827"/>
              </a:buClr>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Clr>
                <a:srgbClr val="E23827"/>
              </a:buClr>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Clr>
                <a:srgbClr val="E23827"/>
              </a:buClr>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55339974"/>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Lst>
  <p:hf hdr="0" ftr="0" dt="0"/>
  <p:txStyles>
    <p:titleStyle>
      <a:lvl1pPr algn="l" defTabSz="609448" rtl="0" eaLnBrk="1" latinLnBrk="0" hangingPunct="1">
        <a:spcBef>
          <a:spcPct val="0"/>
        </a:spcBef>
        <a:buNone/>
        <a:defRPr lang="en-US" sz="2800" b="0" kern="1200" baseline="0" dirty="0">
          <a:solidFill>
            <a:schemeClr val="accent2"/>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hyperlink" Target="https://deal-pipeline-comunity-developer-edition.ap16.force.com/iqpt" TargetMode="External"/><Relationship Id="rId2" Type="http://schemas.openxmlformats.org/officeDocument/2006/relationships/hyperlink" Target="mailto:satyakireet190@cunning-fox-sufnru.com" TargetMode="External"/><Relationship Id="rId1" Type="http://schemas.openxmlformats.org/officeDocument/2006/relationships/slideLayout" Target="../slideLayouts/slideLayout1.xml"/><Relationship Id="rId4" Type="http://schemas.openxmlformats.org/officeDocument/2006/relationships/hyperlink" Target="mailto:panel@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EE4A2D-3997-4832-9265-49D8FE049E97}"/>
              </a:ext>
            </a:extLst>
          </p:cNvPr>
          <p:cNvSpPr/>
          <p:nvPr/>
        </p:nvSpPr>
        <p:spPr>
          <a:xfrm>
            <a:off x="2893746" y="2942890"/>
            <a:ext cx="9295076" cy="2305580"/>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 y="0"/>
            <a:ext cx="4949852" cy="6858000"/>
          </a:xfrm>
          <a:prstGeom prst="rect">
            <a:avLst/>
          </a:prstGeom>
        </p:spPr>
      </p:pic>
      <p:sp>
        <p:nvSpPr>
          <p:cNvPr id="9" name="Rectangle 6">
            <a:extLst>
              <a:ext uri="{FF2B5EF4-FFF2-40B4-BE49-F238E27FC236}">
                <a16:creationId xmlns:a16="http://schemas.microsoft.com/office/drawing/2014/main" id="{5D6F3026-D7E0-4402-ADCD-6EAFD6B37D8C}"/>
              </a:ext>
            </a:extLst>
          </p:cNvPr>
          <p:cNvSpPr/>
          <p:nvPr/>
        </p:nvSpPr>
        <p:spPr>
          <a:xfrm flipH="1">
            <a:off x="-14288" y="-16042"/>
            <a:ext cx="4986336" cy="6874042"/>
          </a:xfrm>
          <a:custGeom>
            <a:avLst/>
            <a:gdLst>
              <a:gd name="connsiteX0" fmla="*/ 0 w 8077200"/>
              <a:gd name="connsiteY0" fmla="*/ 0 h 7126632"/>
              <a:gd name="connsiteX1" fmla="*/ 8077200 w 8077200"/>
              <a:gd name="connsiteY1" fmla="*/ 0 h 7126632"/>
              <a:gd name="connsiteX2" fmla="*/ 8077200 w 8077200"/>
              <a:gd name="connsiteY2" fmla="*/ 7126632 h 7126632"/>
              <a:gd name="connsiteX3" fmla="*/ 0 w 8077200"/>
              <a:gd name="connsiteY3" fmla="*/ 7126632 h 7126632"/>
              <a:gd name="connsiteX4" fmla="*/ 0 w 8077200"/>
              <a:gd name="connsiteY4" fmla="*/ 0 h 7126632"/>
              <a:gd name="connsiteX0" fmla="*/ 4210050 w 8077200"/>
              <a:gd name="connsiteY0" fmla="*/ 19050 h 7126632"/>
              <a:gd name="connsiteX1" fmla="*/ 8077200 w 8077200"/>
              <a:gd name="connsiteY1" fmla="*/ 0 h 7126632"/>
              <a:gd name="connsiteX2" fmla="*/ 8077200 w 8077200"/>
              <a:gd name="connsiteY2" fmla="*/ 7126632 h 7126632"/>
              <a:gd name="connsiteX3" fmla="*/ 0 w 8077200"/>
              <a:gd name="connsiteY3" fmla="*/ 7126632 h 7126632"/>
              <a:gd name="connsiteX4" fmla="*/ 4210050 w 8077200"/>
              <a:gd name="connsiteY4" fmla="*/ 19050 h 7126632"/>
              <a:gd name="connsiteX0" fmla="*/ 2705100 w 6572250"/>
              <a:gd name="connsiteY0" fmla="*/ 19050 h 7126632"/>
              <a:gd name="connsiteX1" fmla="*/ 6572250 w 6572250"/>
              <a:gd name="connsiteY1" fmla="*/ 0 h 7126632"/>
              <a:gd name="connsiteX2" fmla="*/ 6572250 w 6572250"/>
              <a:gd name="connsiteY2" fmla="*/ 7126632 h 7126632"/>
              <a:gd name="connsiteX3" fmla="*/ 0 w 6572250"/>
              <a:gd name="connsiteY3" fmla="*/ 2935632 h 7126632"/>
              <a:gd name="connsiteX4" fmla="*/ 2705100 w 65722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0 w 6610350"/>
              <a:gd name="connsiteY3" fmla="*/ 2954682 h 7126632"/>
              <a:gd name="connsiteX4" fmla="*/ 2743200 w 66103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314700 w 6610350"/>
              <a:gd name="connsiteY3" fmla="*/ 5088282 h 7126632"/>
              <a:gd name="connsiteX4" fmla="*/ 0 w 6610350"/>
              <a:gd name="connsiteY4" fmla="*/ 2954682 h 7126632"/>
              <a:gd name="connsiteX5" fmla="*/ 2743200 w 6610350"/>
              <a:gd name="connsiteY5"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067050 w 6610350"/>
              <a:gd name="connsiteY3" fmla="*/ 6097932 h 7126632"/>
              <a:gd name="connsiteX4" fmla="*/ 0 w 6610350"/>
              <a:gd name="connsiteY4" fmla="*/ 2954682 h 7126632"/>
              <a:gd name="connsiteX5" fmla="*/ 2743200 w 6610350"/>
              <a:gd name="connsiteY5" fmla="*/ 19050 h 7126632"/>
              <a:gd name="connsiteX0" fmla="*/ 2743200 w 6610350"/>
              <a:gd name="connsiteY0" fmla="*/ 19050 h 6936132"/>
              <a:gd name="connsiteX1" fmla="*/ 6610350 w 6610350"/>
              <a:gd name="connsiteY1" fmla="*/ 0 h 6936132"/>
              <a:gd name="connsiteX2" fmla="*/ 6591300 w 6610350"/>
              <a:gd name="connsiteY2" fmla="*/ 6936132 h 6936132"/>
              <a:gd name="connsiteX3" fmla="*/ 3067050 w 6610350"/>
              <a:gd name="connsiteY3" fmla="*/ 6097932 h 6936132"/>
              <a:gd name="connsiteX4" fmla="*/ 0 w 6610350"/>
              <a:gd name="connsiteY4" fmla="*/ 2954682 h 6936132"/>
              <a:gd name="connsiteX5" fmla="*/ 2743200 w 6610350"/>
              <a:gd name="connsiteY5"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4114800 w 6610350"/>
              <a:gd name="connsiteY3" fmla="*/ 632653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59832 h 6936132"/>
              <a:gd name="connsiteX5" fmla="*/ 0 w 6610350"/>
              <a:gd name="connsiteY5" fmla="*/ 2954682 h 6936132"/>
              <a:gd name="connsiteX6" fmla="*/ 2743200 w 6610350"/>
              <a:gd name="connsiteY6" fmla="*/ 19050 h 6936132"/>
              <a:gd name="connsiteX0" fmla="*/ 2743200 w 6610350"/>
              <a:gd name="connsiteY0" fmla="*/ 19050 h 6917082"/>
              <a:gd name="connsiteX1" fmla="*/ 6610350 w 6610350"/>
              <a:gd name="connsiteY1" fmla="*/ 0 h 6917082"/>
              <a:gd name="connsiteX2" fmla="*/ 6591300 w 6610350"/>
              <a:gd name="connsiteY2" fmla="*/ 6917082 h 6917082"/>
              <a:gd name="connsiteX3" fmla="*/ 2305050 w 6610350"/>
              <a:gd name="connsiteY3" fmla="*/ 6878982 h 6917082"/>
              <a:gd name="connsiteX4" fmla="*/ 3067050 w 6610350"/>
              <a:gd name="connsiteY4" fmla="*/ 6059832 h 6917082"/>
              <a:gd name="connsiteX5" fmla="*/ 0 w 6610350"/>
              <a:gd name="connsiteY5" fmla="*/ 2954682 h 6917082"/>
              <a:gd name="connsiteX6" fmla="*/ 2743200 w 6610350"/>
              <a:gd name="connsiteY6" fmla="*/ 19050 h 691708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670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6670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667000 w 6610350"/>
              <a:gd name="connsiteY6" fmla="*/ 19050 h 6898032"/>
              <a:gd name="connsiteX0" fmla="*/ 2705100 w 6648450"/>
              <a:gd name="connsiteY0" fmla="*/ 1905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19050 h 6898032"/>
              <a:gd name="connsiteX0" fmla="*/ 2705100 w 6648450"/>
              <a:gd name="connsiteY0" fmla="*/ 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0 h 6898032"/>
              <a:gd name="connsiteX0" fmla="*/ 2734129 w 6648450"/>
              <a:gd name="connsiteY0" fmla="*/ 0 h 6912546"/>
              <a:gd name="connsiteX1" fmla="*/ 6648450 w 6648450"/>
              <a:gd name="connsiteY1" fmla="*/ 14514 h 6912546"/>
              <a:gd name="connsiteX2" fmla="*/ 6629400 w 6648450"/>
              <a:gd name="connsiteY2" fmla="*/ 6912546 h 6912546"/>
              <a:gd name="connsiteX3" fmla="*/ 2343150 w 6648450"/>
              <a:gd name="connsiteY3" fmla="*/ 6893496 h 6912546"/>
              <a:gd name="connsiteX4" fmla="*/ 3067050 w 6648450"/>
              <a:gd name="connsiteY4" fmla="*/ 6074346 h 6912546"/>
              <a:gd name="connsiteX5" fmla="*/ 0 w 6648450"/>
              <a:gd name="connsiteY5" fmla="*/ 2969196 h 6912546"/>
              <a:gd name="connsiteX6" fmla="*/ 2734129 w 6648450"/>
              <a:gd name="connsiteY6" fmla="*/ 0 h 6912546"/>
              <a:gd name="connsiteX0" fmla="*/ 2734129 w 6662964"/>
              <a:gd name="connsiteY0" fmla="*/ 14515 h 6927061"/>
              <a:gd name="connsiteX1" fmla="*/ 6662964 w 6662964"/>
              <a:gd name="connsiteY1" fmla="*/ 0 h 6927061"/>
              <a:gd name="connsiteX2" fmla="*/ 6629400 w 6662964"/>
              <a:gd name="connsiteY2" fmla="*/ 6927061 h 6927061"/>
              <a:gd name="connsiteX3" fmla="*/ 2343150 w 6662964"/>
              <a:gd name="connsiteY3" fmla="*/ 6908011 h 6927061"/>
              <a:gd name="connsiteX4" fmla="*/ 3067050 w 6662964"/>
              <a:gd name="connsiteY4" fmla="*/ 6088861 h 6927061"/>
              <a:gd name="connsiteX5" fmla="*/ 0 w 6662964"/>
              <a:gd name="connsiteY5" fmla="*/ 2983711 h 6927061"/>
              <a:gd name="connsiteX6" fmla="*/ 2734129 w 6662964"/>
              <a:gd name="connsiteY6" fmla="*/ 14515 h 6927061"/>
              <a:gd name="connsiteX0" fmla="*/ 2734129 w 6648450"/>
              <a:gd name="connsiteY0" fmla="*/ 29029 h 6941575"/>
              <a:gd name="connsiteX1" fmla="*/ 6648450 w 6648450"/>
              <a:gd name="connsiteY1" fmla="*/ 0 h 6941575"/>
              <a:gd name="connsiteX2" fmla="*/ 6629400 w 6648450"/>
              <a:gd name="connsiteY2" fmla="*/ 6941575 h 6941575"/>
              <a:gd name="connsiteX3" fmla="*/ 2343150 w 6648450"/>
              <a:gd name="connsiteY3" fmla="*/ 6922525 h 6941575"/>
              <a:gd name="connsiteX4" fmla="*/ 3067050 w 6648450"/>
              <a:gd name="connsiteY4" fmla="*/ 6103375 h 6941575"/>
              <a:gd name="connsiteX5" fmla="*/ 0 w 6648450"/>
              <a:gd name="connsiteY5" fmla="*/ 2998225 h 6941575"/>
              <a:gd name="connsiteX6" fmla="*/ 2734129 w 6648450"/>
              <a:gd name="connsiteY6" fmla="*/ 29029 h 6941575"/>
              <a:gd name="connsiteX0" fmla="*/ 2734129 w 6648450"/>
              <a:gd name="connsiteY0" fmla="*/ 14515 h 6927061"/>
              <a:gd name="connsiteX1" fmla="*/ 6648450 w 6648450"/>
              <a:gd name="connsiteY1" fmla="*/ 0 h 6927061"/>
              <a:gd name="connsiteX2" fmla="*/ 6629400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87457"/>
              <a:gd name="connsiteY0" fmla="*/ 14515 h 6912547"/>
              <a:gd name="connsiteX1" fmla="*/ 6648450 w 6687457"/>
              <a:gd name="connsiteY1" fmla="*/ 0 h 6912547"/>
              <a:gd name="connsiteX2" fmla="*/ 6687457 w 6687457"/>
              <a:gd name="connsiteY2" fmla="*/ 90654 h 6912547"/>
              <a:gd name="connsiteX3" fmla="*/ 6614885 w 6687457"/>
              <a:gd name="connsiteY3" fmla="*/ 6912547 h 6912547"/>
              <a:gd name="connsiteX4" fmla="*/ 2343150 w 6687457"/>
              <a:gd name="connsiteY4" fmla="*/ 6908011 h 6912547"/>
              <a:gd name="connsiteX5" fmla="*/ 3067050 w 6687457"/>
              <a:gd name="connsiteY5" fmla="*/ 6088861 h 6912547"/>
              <a:gd name="connsiteX6" fmla="*/ 0 w 6687457"/>
              <a:gd name="connsiteY6" fmla="*/ 2983711 h 6912547"/>
              <a:gd name="connsiteX7" fmla="*/ 2734129 w 6687457"/>
              <a:gd name="connsiteY7" fmla="*/ 14515 h 6912547"/>
              <a:gd name="connsiteX0" fmla="*/ 2734129 w 6658429"/>
              <a:gd name="connsiteY0" fmla="*/ 14515 h 6912547"/>
              <a:gd name="connsiteX1" fmla="*/ 6648450 w 6658429"/>
              <a:gd name="connsiteY1" fmla="*/ 0 h 6912547"/>
              <a:gd name="connsiteX2" fmla="*/ 6658429 w 6658429"/>
              <a:gd name="connsiteY2" fmla="*/ 76140 h 6912547"/>
              <a:gd name="connsiteX3" fmla="*/ 6614885 w 6658429"/>
              <a:gd name="connsiteY3" fmla="*/ 6912547 h 6912547"/>
              <a:gd name="connsiteX4" fmla="*/ 2343150 w 6658429"/>
              <a:gd name="connsiteY4" fmla="*/ 6908011 h 6912547"/>
              <a:gd name="connsiteX5" fmla="*/ 3067050 w 6658429"/>
              <a:gd name="connsiteY5" fmla="*/ 6088861 h 6912547"/>
              <a:gd name="connsiteX6" fmla="*/ 0 w 6658429"/>
              <a:gd name="connsiteY6" fmla="*/ 2983711 h 6912547"/>
              <a:gd name="connsiteX7" fmla="*/ 2734129 w 6658429"/>
              <a:gd name="connsiteY7"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27061"/>
              <a:gd name="connsiteX1" fmla="*/ 6648450 w 6648450"/>
              <a:gd name="connsiteY1" fmla="*/ 0 h 6927061"/>
              <a:gd name="connsiteX2" fmla="*/ 6643913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0 h 6927060"/>
              <a:gd name="connsiteX1" fmla="*/ 6648450 w 6648450"/>
              <a:gd name="connsiteY1" fmla="*/ 14513 h 6927060"/>
              <a:gd name="connsiteX2" fmla="*/ 6643913 w 6648450"/>
              <a:gd name="connsiteY2" fmla="*/ 6927060 h 6927060"/>
              <a:gd name="connsiteX3" fmla="*/ 2343150 w 6648450"/>
              <a:gd name="connsiteY3" fmla="*/ 6922524 h 6927060"/>
              <a:gd name="connsiteX4" fmla="*/ 3067050 w 6648450"/>
              <a:gd name="connsiteY4" fmla="*/ 6103374 h 6927060"/>
              <a:gd name="connsiteX5" fmla="*/ 0 w 6648450"/>
              <a:gd name="connsiteY5" fmla="*/ 2998224 h 6927060"/>
              <a:gd name="connsiteX6" fmla="*/ 2734129 w 6648450"/>
              <a:gd name="connsiteY6" fmla="*/ 0 h 6927060"/>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19615 w 6648450"/>
              <a:gd name="connsiteY6" fmla="*/ 1 h 6912547"/>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58381 h 6912547"/>
              <a:gd name="connsiteX5" fmla="*/ 0 w 6648450"/>
              <a:gd name="connsiteY5" fmla="*/ 2983711 h 6912547"/>
              <a:gd name="connsiteX6" fmla="*/ 2719615 w 6648450"/>
              <a:gd name="connsiteY6" fmla="*/ 1 h 69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8450" h="6912547">
                <a:moveTo>
                  <a:pt x="2719615" y="1"/>
                </a:moveTo>
                <a:lnTo>
                  <a:pt x="6648450" y="0"/>
                </a:lnTo>
                <a:cubicBezTo>
                  <a:pt x="6646938" y="2309020"/>
                  <a:pt x="6645425" y="4603527"/>
                  <a:pt x="6643913" y="6912547"/>
                </a:cubicBezTo>
                <a:lnTo>
                  <a:pt x="2343150" y="6908011"/>
                </a:lnTo>
                <a:lnTo>
                  <a:pt x="3067050" y="6058381"/>
                </a:lnTo>
                <a:lnTo>
                  <a:pt x="0" y="2983711"/>
                </a:lnTo>
                <a:lnTo>
                  <a:pt x="2719615" y="1"/>
                </a:lnTo>
                <a:close/>
              </a:path>
            </a:pathLst>
          </a:custGeom>
          <a:solidFill>
            <a:srgbClr val="2C2C2C">
              <a:alpha val="58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DA5262C-1105-4D66-BBA0-8CAD52E710A8}"/>
              </a:ext>
            </a:extLst>
          </p:cNvPr>
          <p:cNvSpPr/>
          <p:nvPr/>
        </p:nvSpPr>
        <p:spPr>
          <a:xfrm>
            <a:off x="6644837" y="6392531"/>
            <a:ext cx="8125883" cy="261610"/>
          </a:xfrm>
          <a:prstGeom prst="rect">
            <a:avLst/>
          </a:prstGeom>
        </p:spPr>
        <p:txBody>
          <a:bodyPr>
            <a:spAutoFit/>
          </a:bodyPr>
          <a:lstStyle/>
          <a:p>
            <a:pPr algn="l"/>
            <a:r>
              <a:rPr lang="en-US" sz="1100" dirty="0">
                <a:solidFill>
                  <a:schemeClr val="tx1">
                    <a:lumMod val="75000"/>
                  </a:schemeClr>
                </a:solidFill>
                <a:cs typeface="Arial" panose="020B0604020202020204" pitchFamily="34" charset="0"/>
              </a:rPr>
              <a:t>© 2020  YASH Technologies | www.yash.com | Confidential</a:t>
            </a:r>
            <a:endParaRPr lang="en-IN" sz="1100" dirty="0">
              <a:solidFill>
                <a:schemeClr val="tx1">
                  <a:lumMod val="75000"/>
                </a:schemeClr>
              </a:solidFill>
              <a:cs typeface="Arial" panose="020B0604020202020204" pitchFamily="34" charset="0"/>
            </a:endParaRPr>
          </a:p>
        </p:txBody>
      </p:sp>
      <p:sp>
        <p:nvSpPr>
          <p:cNvPr id="8" name="Title 7">
            <a:extLst>
              <a:ext uri="{FF2B5EF4-FFF2-40B4-BE49-F238E27FC236}">
                <a16:creationId xmlns:a16="http://schemas.microsoft.com/office/drawing/2014/main" id="{444450EF-E9A3-4EAC-9732-FD5A1B082FEC}"/>
              </a:ext>
            </a:extLst>
          </p:cNvPr>
          <p:cNvSpPr>
            <a:spLocks noGrp="1"/>
          </p:cNvSpPr>
          <p:nvPr>
            <p:ph type="ctrTitle"/>
          </p:nvPr>
        </p:nvSpPr>
        <p:spPr>
          <a:xfrm>
            <a:off x="4972048" y="3689281"/>
            <a:ext cx="7124923" cy="729742"/>
          </a:xfrm>
        </p:spPr>
        <p:txBody>
          <a:bodyPr anchor="t">
            <a:noAutofit/>
          </a:bodyPr>
          <a:lstStyle/>
          <a:p>
            <a:r>
              <a:rPr lang="en-US" sz="3600" dirty="0">
                <a:latin typeface="+mn-lt"/>
              </a:rPr>
              <a:t>Salesforce Solution for Interview Questions Picker Tool</a:t>
            </a:r>
          </a:p>
        </p:txBody>
      </p:sp>
      <p:sp>
        <p:nvSpPr>
          <p:cNvPr id="10" name="Subtitle 9">
            <a:extLst>
              <a:ext uri="{FF2B5EF4-FFF2-40B4-BE49-F238E27FC236}">
                <a16:creationId xmlns:a16="http://schemas.microsoft.com/office/drawing/2014/main" id="{242E1177-9B77-4575-A254-1A8C5521E28A}"/>
              </a:ext>
            </a:extLst>
          </p:cNvPr>
          <p:cNvSpPr>
            <a:spLocks noGrp="1"/>
          </p:cNvSpPr>
          <p:nvPr>
            <p:ph type="subTitle" idx="1"/>
          </p:nvPr>
        </p:nvSpPr>
        <p:spPr>
          <a:xfrm>
            <a:off x="6546941" y="4649750"/>
            <a:ext cx="3975135" cy="598720"/>
          </a:xfrm>
        </p:spPr>
        <p:txBody>
          <a:bodyPr anchor="t"/>
          <a:lstStyle/>
          <a:p>
            <a:r>
              <a:rPr lang="en-US" b="1" dirty="0">
                <a:solidFill>
                  <a:schemeClr val="bg1"/>
                </a:solidFill>
                <a:cs typeface="Arial"/>
              </a:rPr>
              <a:t>Jan – 2021 </a:t>
            </a:r>
          </a:p>
          <a:p>
            <a:r>
              <a:rPr lang="en-US" b="1" dirty="0">
                <a:solidFill>
                  <a:schemeClr val="bg1"/>
                </a:solidFill>
                <a:cs typeface="Arial"/>
              </a:rPr>
              <a:t> PTG - SFDC</a:t>
            </a:r>
          </a:p>
        </p:txBody>
      </p:sp>
      <p:grpSp>
        <p:nvGrpSpPr>
          <p:cNvPr id="12" name="Group 11">
            <a:extLst>
              <a:ext uri="{FF2B5EF4-FFF2-40B4-BE49-F238E27FC236}">
                <a16:creationId xmlns:a16="http://schemas.microsoft.com/office/drawing/2014/main" id="{3D668B91-80C9-4CD7-9F84-4640839447C1}"/>
              </a:ext>
            </a:extLst>
          </p:cNvPr>
          <p:cNvGrpSpPr/>
          <p:nvPr/>
        </p:nvGrpSpPr>
        <p:grpSpPr>
          <a:xfrm flipH="1">
            <a:off x="2667930" y="-16041"/>
            <a:ext cx="2957513" cy="6874042"/>
            <a:chOff x="4819650" y="-29030"/>
            <a:chExt cx="3943350" cy="6916059"/>
          </a:xfrm>
        </p:grpSpPr>
        <p:sp>
          <p:nvSpPr>
            <p:cNvPr id="13" name="Rectangle 3">
              <a:extLst>
                <a:ext uri="{FF2B5EF4-FFF2-40B4-BE49-F238E27FC236}">
                  <a16:creationId xmlns:a16="http://schemas.microsoft.com/office/drawing/2014/main" id="{ECCF95FB-0035-4ADC-AE4A-9C41E61FA4F9}"/>
                </a:ext>
              </a:extLst>
            </p:cNvPr>
            <p:cNvSpPr/>
            <p:nvPr/>
          </p:nvSpPr>
          <p:spPr>
            <a:xfrm>
              <a:off x="4819651" y="-29030"/>
              <a:ext cx="3642261" cy="2981779"/>
            </a:xfrm>
            <a:custGeom>
              <a:avLst/>
              <a:gdLst>
                <a:gd name="connsiteX0" fmla="*/ 0 w 5772150"/>
                <a:gd name="connsiteY0" fmla="*/ 0 h 3200400"/>
                <a:gd name="connsiteX1" fmla="*/ 5772150 w 5772150"/>
                <a:gd name="connsiteY1" fmla="*/ 0 h 3200400"/>
                <a:gd name="connsiteX2" fmla="*/ 5772150 w 5772150"/>
                <a:gd name="connsiteY2" fmla="*/ 3200400 h 3200400"/>
                <a:gd name="connsiteX3" fmla="*/ 0 w 5772150"/>
                <a:gd name="connsiteY3" fmla="*/ 3200400 h 3200400"/>
                <a:gd name="connsiteX4" fmla="*/ 0 w 5772150"/>
                <a:gd name="connsiteY4" fmla="*/ 0 h 3200400"/>
                <a:gd name="connsiteX0" fmla="*/ 0 w 5772150"/>
                <a:gd name="connsiteY0" fmla="*/ 0 h 3200400"/>
                <a:gd name="connsiteX1" fmla="*/ 5772150 w 5772150"/>
                <a:gd name="connsiteY1" fmla="*/ 0 h 3200400"/>
                <a:gd name="connsiteX2" fmla="*/ 4381500 w 5772150"/>
                <a:gd name="connsiteY2" fmla="*/ 228600 h 3200400"/>
                <a:gd name="connsiteX3" fmla="*/ 0 w 5772150"/>
                <a:gd name="connsiteY3" fmla="*/ 3200400 h 3200400"/>
                <a:gd name="connsiteX4" fmla="*/ 0 w 5772150"/>
                <a:gd name="connsiteY4" fmla="*/ 0 h 3200400"/>
                <a:gd name="connsiteX0" fmla="*/ 0 w 4381500"/>
                <a:gd name="connsiteY0" fmla="*/ 0 h 3200400"/>
                <a:gd name="connsiteX1" fmla="*/ 3390900 w 4381500"/>
                <a:gd name="connsiteY1" fmla="*/ 171450 h 3200400"/>
                <a:gd name="connsiteX2" fmla="*/ 4381500 w 4381500"/>
                <a:gd name="connsiteY2" fmla="*/ 22860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1600200 w 4381500"/>
                <a:gd name="connsiteY3" fmla="*/ 3200400 h 3200400"/>
                <a:gd name="connsiteX4" fmla="*/ 0 w 4381500"/>
                <a:gd name="connsiteY4" fmla="*/ 0 h 3200400"/>
                <a:gd name="connsiteX0" fmla="*/ 0 w 3676650"/>
                <a:gd name="connsiteY0" fmla="*/ 2990850 h 3028950"/>
                <a:gd name="connsiteX1" fmla="*/ 2686050 w 3676650"/>
                <a:gd name="connsiteY1" fmla="*/ 0 h 3028950"/>
                <a:gd name="connsiteX2" fmla="*/ 3676650 w 3676650"/>
                <a:gd name="connsiteY2" fmla="*/ 0 h 3028950"/>
                <a:gd name="connsiteX3" fmla="*/ 895350 w 3676650"/>
                <a:gd name="connsiteY3" fmla="*/ 3028950 h 3028950"/>
                <a:gd name="connsiteX4" fmla="*/ 0 w 3676650"/>
                <a:gd name="connsiteY4" fmla="*/ 2990850 h 3028950"/>
                <a:gd name="connsiteX0" fmla="*/ 0 w 3676650"/>
                <a:gd name="connsiteY0" fmla="*/ 2990850 h 2990850"/>
                <a:gd name="connsiteX1" fmla="*/ 2686050 w 3676650"/>
                <a:gd name="connsiteY1" fmla="*/ 0 h 2990850"/>
                <a:gd name="connsiteX2" fmla="*/ 3676650 w 3676650"/>
                <a:gd name="connsiteY2" fmla="*/ 0 h 2990850"/>
                <a:gd name="connsiteX3" fmla="*/ 971550 w 3676650"/>
                <a:gd name="connsiteY3" fmla="*/ 2952750 h 2990850"/>
                <a:gd name="connsiteX4" fmla="*/ 0 w 3676650"/>
                <a:gd name="connsiteY4" fmla="*/ 2990850 h 2990850"/>
                <a:gd name="connsiteX0" fmla="*/ 0 w 3638550"/>
                <a:gd name="connsiteY0" fmla="*/ 2933700 h 2952750"/>
                <a:gd name="connsiteX1" fmla="*/ 2647950 w 3638550"/>
                <a:gd name="connsiteY1" fmla="*/ 0 h 2952750"/>
                <a:gd name="connsiteX2" fmla="*/ 3638550 w 3638550"/>
                <a:gd name="connsiteY2" fmla="*/ 0 h 2952750"/>
                <a:gd name="connsiteX3" fmla="*/ 933450 w 3638550"/>
                <a:gd name="connsiteY3" fmla="*/ 2952750 h 2952750"/>
                <a:gd name="connsiteX4" fmla="*/ 0 w 3638550"/>
                <a:gd name="connsiteY4" fmla="*/ 2933700 h 2952750"/>
                <a:gd name="connsiteX0" fmla="*/ 0 w 3638550"/>
                <a:gd name="connsiteY0" fmla="*/ 2952750 h 2971800"/>
                <a:gd name="connsiteX1" fmla="*/ 2762250 w 3638550"/>
                <a:gd name="connsiteY1" fmla="*/ 0 h 2971800"/>
                <a:gd name="connsiteX2" fmla="*/ 3638550 w 3638550"/>
                <a:gd name="connsiteY2" fmla="*/ 19050 h 2971800"/>
                <a:gd name="connsiteX3" fmla="*/ 933450 w 3638550"/>
                <a:gd name="connsiteY3" fmla="*/ 2971800 h 2971800"/>
                <a:gd name="connsiteX4" fmla="*/ 0 w 3638550"/>
                <a:gd name="connsiteY4" fmla="*/ 2952750 h 2971800"/>
                <a:gd name="connsiteX0" fmla="*/ 0 w 3665846"/>
                <a:gd name="connsiteY0" fmla="*/ 2952750 h 2971800"/>
                <a:gd name="connsiteX1" fmla="*/ 2762250 w 3665846"/>
                <a:gd name="connsiteY1" fmla="*/ 0 h 2971800"/>
                <a:gd name="connsiteX2" fmla="*/ 3665846 w 3665846"/>
                <a:gd name="connsiteY2" fmla="*/ 19050 h 2971800"/>
                <a:gd name="connsiteX3" fmla="*/ 933450 w 3665846"/>
                <a:gd name="connsiteY3" fmla="*/ 2971800 h 2971800"/>
                <a:gd name="connsiteX4" fmla="*/ 0 w 3665846"/>
                <a:gd name="connsiteY4" fmla="*/ 2952750 h 2971800"/>
                <a:gd name="connsiteX0" fmla="*/ 0 w 3665846"/>
                <a:gd name="connsiteY0" fmla="*/ 2952750 h 2952750"/>
                <a:gd name="connsiteX1" fmla="*/ 2762250 w 3665846"/>
                <a:gd name="connsiteY1" fmla="*/ 0 h 2952750"/>
                <a:gd name="connsiteX2" fmla="*/ 3665846 w 3665846"/>
                <a:gd name="connsiteY2" fmla="*/ 19050 h 2952750"/>
                <a:gd name="connsiteX3" fmla="*/ 933450 w 3665846"/>
                <a:gd name="connsiteY3" fmla="*/ 2944505 h 2952750"/>
                <a:gd name="connsiteX4" fmla="*/ 0 w 3665846"/>
                <a:gd name="connsiteY4" fmla="*/ 2952750 h 2952750"/>
                <a:gd name="connsiteX0" fmla="*/ 0 w 3665846"/>
                <a:gd name="connsiteY0" fmla="*/ 2952750 h 2982605"/>
                <a:gd name="connsiteX1" fmla="*/ 2762250 w 3665846"/>
                <a:gd name="connsiteY1" fmla="*/ 0 h 2982605"/>
                <a:gd name="connsiteX2" fmla="*/ 3665846 w 3665846"/>
                <a:gd name="connsiteY2" fmla="*/ 19050 h 2982605"/>
                <a:gd name="connsiteX3" fmla="*/ 914400 w 3665846"/>
                <a:gd name="connsiteY3" fmla="*/ 2982605 h 2982605"/>
                <a:gd name="connsiteX4" fmla="*/ 0 w 3665846"/>
                <a:gd name="connsiteY4" fmla="*/ 2952750 h 2982605"/>
                <a:gd name="connsiteX0" fmla="*/ 0 w 3627746"/>
                <a:gd name="connsiteY0" fmla="*/ 295275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52750 h 2982605"/>
                <a:gd name="connsiteX0" fmla="*/ 0 w 3627746"/>
                <a:gd name="connsiteY0" fmla="*/ 297180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71800 h 2982605"/>
                <a:gd name="connsiteX0" fmla="*/ 0 w 3627746"/>
                <a:gd name="connsiteY0" fmla="*/ 2971800 h 2973080"/>
                <a:gd name="connsiteX1" fmla="*/ 2724150 w 3627746"/>
                <a:gd name="connsiteY1" fmla="*/ 0 h 2973080"/>
                <a:gd name="connsiteX2" fmla="*/ 3627746 w 3627746"/>
                <a:gd name="connsiteY2" fmla="*/ 19050 h 2973080"/>
                <a:gd name="connsiteX3" fmla="*/ 879475 w 3627746"/>
                <a:gd name="connsiteY3" fmla="*/ 2973080 h 2973080"/>
                <a:gd name="connsiteX4" fmla="*/ 0 w 3627746"/>
                <a:gd name="connsiteY4" fmla="*/ 2971800 h 2973080"/>
                <a:gd name="connsiteX0" fmla="*/ 0 w 3627746"/>
                <a:gd name="connsiteY0" fmla="*/ 2971800 h 2971800"/>
                <a:gd name="connsiteX1" fmla="*/ 2724150 w 3627746"/>
                <a:gd name="connsiteY1" fmla="*/ 0 h 2971800"/>
                <a:gd name="connsiteX2" fmla="*/ 3627746 w 3627746"/>
                <a:gd name="connsiteY2" fmla="*/ 19050 h 2971800"/>
                <a:gd name="connsiteX3" fmla="*/ 898525 w 3627746"/>
                <a:gd name="connsiteY3" fmla="*/ 2966730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3288 w 3627746"/>
                <a:gd name="connsiteY3" fmla="*/ 2964348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8050 w 3627746"/>
                <a:gd name="connsiteY3" fmla="*/ 2969111 h 2971800"/>
                <a:gd name="connsiteX4" fmla="*/ 0 w 3627746"/>
                <a:gd name="connsiteY4" fmla="*/ 2971800 h 2971800"/>
                <a:gd name="connsiteX0" fmla="*/ 0 w 3627746"/>
                <a:gd name="connsiteY0" fmla="*/ 2981779 h 2981779"/>
                <a:gd name="connsiteX1" fmla="*/ 2724150 w 3627746"/>
                <a:gd name="connsiteY1" fmla="*/ 9979 h 2981779"/>
                <a:gd name="connsiteX2" fmla="*/ 3627746 w 3627746"/>
                <a:gd name="connsiteY2" fmla="*/ 0 h 2981779"/>
                <a:gd name="connsiteX3" fmla="*/ 908050 w 3627746"/>
                <a:gd name="connsiteY3" fmla="*/ 2979090 h 2981779"/>
                <a:gd name="connsiteX4" fmla="*/ 0 w 3627746"/>
                <a:gd name="connsiteY4" fmla="*/ 2981779 h 2981779"/>
                <a:gd name="connsiteX0" fmla="*/ 0 w 3642261"/>
                <a:gd name="connsiteY0" fmla="*/ 2981779 h 2981779"/>
                <a:gd name="connsiteX1" fmla="*/ 2724150 w 3642261"/>
                <a:gd name="connsiteY1" fmla="*/ 9979 h 2981779"/>
                <a:gd name="connsiteX2" fmla="*/ 3642261 w 3642261"/>
                <a:gd name="connsiteY2" fmla="*/ 0 h 2981779"/>
                <a:gd name="connsiteX3" fmla="*/ 908050 w 3642261"/>
                <a:gd name="connsiteY3" fmla="*/ 2979090 h 2981779"/>
                <a:gd name="connsiteX4" fmla="*/ 0 w 3642261"/>
                <a:gd name="connsiteY4" fmla="*/ 2981779 h 298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261" h="2981779">
                  <a:moveTo>
                    <a:pt x="0" y="2981779"/>
                  </a:moveTo>
                  <a:lnTo>
                    <a:pt x="2724150" y="9979"/>
                  </a:lnTo>
                  <a:lnTo>
                    <a:pt x="3642261" y="0"/>
                  </a:lnTo>
                  <a:lnTo>
                    <a:pt x="908050" y="2979090"/>
                  </a:lnTo>
                  <a:lnTo>
                    <a:pt x="0" y="2981779"/>
                  </a:lnTo>
                  <a:close/>
                </a:path>
              </a:pathLst>
            </a:custGeom>
            <a:solidFill>
              <a:srgbClr val="1D5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4">
              <a:extLst>
                <a:ext uri="{FF2B5EF4-FFF2-40B4-BE49-F238E27FC236}">
                  <a16:creationId xmlns:a16="http://schemas.microsoft.com/office/drawing/2014/main" id="{4D10DD58-C04A-4841-B764-6865AB3C8CFA}"/>
                </a:ext>
              </a:extLst>
            </p:cNvPr>
            <p:cNvSpPr/>
            <p:nvPr/>
          </p:nvSpPr>
          <p:spPr>
            <a:xfrm>
              <a:off x="4819650" y="2947987"/>
              <a:ext cx="3943350" cy="3939042"/>
            </a:xfrm>
            <a:custGeom>
              <a:avLst/>
              <a:gdLst>
                <a:gd name="connsiteX0" fmla="*/ 0 w 5295900"/>
                <a:gd name="connsiteY0" fmla="*/ 0 h 6076950"/>
                <a:gd name="connsiteX1" fmla="*/ 5295900 w 5295900"/>
                <a:gd name="connsiteY1" fmla="*/ 0 h 6076950"/>
                <a:gd name="connsiteX2" fmla="*/ 5295900 w 5295900"/>
                <a:gd name="connsiteY2" fmla="*/ 6076950 h 6076950"/>
                <a:gd name="connsiteX3" fmla="*/ 0 w 5295900"/>
                <a:gd name="connsiteY3" fmla="*/ 6076950 h 6076950"/>
                <a:gd name="connsiteX4" fmla="*/ 0 w 5295900"/>
                <a:gd name="connsiteY4" fmla="*/ 0 h 6076950"/>
                <a:gd name="connsiteX0" fmla="*/ 0 w 5295900"/>
                <a:gd name="connsiteY0" fmla="*/ 0 h 6076950"/>
                <a:gd name="connsiteX1" fmla="*/ 5295900 w 5295900"/>
                <a:gd name="connsiteY1" fmla="*/ 0 h 6076950"/>
                <a:gd name="connsiteX2" fmla="*/ 5295900 w 5295900"/>
                <a:gd name="connsiteY2" fmla="*/ 6076950 h 6076950"/>
                <a:gd name="connsiteX3" fmla="*/ 2743200 w 5295900"/>
                <a:gd name="connsiteY3" fmla="*/ 4171950 h 6076950"/>
                <a:gd name="connsiteX4" fmla="*/ 0 w 5295900"/>
                <a:gd name="connsiteY4" fmla="*/ 0 h 6076950"/>
                <a:gd name="connsiteX0" fmla="*/ 0 w 5295900"/>
                <a:gd name="connsiteY0" fmla="*/ 0 h 4191000"/>
                <a:gd name="connsiteX1" fmla="*/ 5295900 w 5295900"/>
                <a:gd name="connsiteY1" fmla="*/ 0 h 4191000"/>
                <a:gd name="connsiteX2" fmla="*/ 3562350 w 5295900"/>
                <a:gd name="connsiteY2" fmla="*/ 4191000 h 4191000"/>
                <a:gd name="connsiteX3" fmla="*/ 2743200 w 5295900"/>
                <a:gd name="connsiteY3" fmla="*/ 4171950 h 4191000"/>
                <a:gd name="connsiteX4" fmla="*/ 0 w 5295900"/>
                <a:gd name="connsiteY4" fmla="*/ 0 h 4191000"/>
                <a:gd name="connsiteX0" fmla="*/ 0 w 4248150"/>
                <a:gd name="connsiteY0" fmla="*/ 0 h 4191000"/>
                <a:gd name="connsiteX1" fmla="*/ 4248150 w 4248150"/>
                <a:gd name="connsiteY1" fmla="*/ 3352800 h 4191000"/>
                <a:gd name="connsiteX2" fmla="*/ 3562350 w 4248150"/>
                <a:gd name="connsiteY2" fmla="*/ 4191000 h 4191000"/>
                <a:gd name="connsiteX3" fmla="*/ 2743200 w 4248150"/>
                <a:gd name="connsiteY3" fmla="*/ 4171950 h 4191000"/>
                <a:gd name="connsiteX4" fmla="*/ 0 w 4248150"/>
                <a:gd name="connsiteY4" fmla="*/ 0 h 4191000"/>
                <a:gd name="connsiteX0" fmla="*/ 0 w 4248150"/>
                <a:gd name="connsiteY0" fmla="*/ 0 h 4191000"/>
                <a:gd name="connsiteX1" fmla="*/ 1524000 w 4248150"/>
                <a:gd name="connsiteY1" fmla="*/ 123825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4248150"/>
                <a:gd name="connsiteY0" fmla="*/ 0 h 4191000"/>
                <a:gd name="connsiteX1" fmla="*/ 1219200 w 4248150"/>
                <a:gd name="connsiteY1" fmla="*/ 26670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0 w 3943350"/>
                <a:gd name="connsiteY5"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2152650 w 3943350"/>
                <a:gd name="connsiteY5" fmla="*/ 33909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48000 w 3943350"/>
                <a:gd name="connsiteY5" fmla="*/ 31623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04457 w 3943350"/>
                <a:gd name="connsiteY5" fmla="*/ 3133272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23886 w 3943350"/>
                <a:gd name="connsiteY4" fmla="*/ 3919764 h 3924300"/>
                <a:gd name="connsiteX5" fmla="*/ 3004457 w 3943350"/>
                <a:gd name="connsiteY5" fmla="*/ 3133272 h 3924300"/>
                <a:gd name="connsiteX6" fmla="*/ 0 w 3943350"/>
                <a:gd name="connsiteY6" fmla="*/ 0 h 3924300"/>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2960914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2382 h 3936661"/>
                <a:gd name="connsiteX1" fmla="*/ 902494 w 3943350"/>
                <a:gd name="connsiteY1" fmla="*/ 0 h 3936661"/>
                <a:gd name="connsiteX2" fmla="*/ 3943350 w 3943350"/>
                <a:gd name="connsiteY2" fmla="*/ 3088482 h 3936661"/>
                <a:gd name="connsiteX3" fmla="*/ 3257550 w 3943350"/>
                <a:gd name="connsiteY3" fmla="*/ 3926682 h 3936661"/>
                <a:gd name="connsiteX4" fmla="*/ 2394857 w 3943350"/>
                <a:gd name="connsiteY4" fmla="*/ 3936661 h 3936661"/>
                <a:gd name="connsiteX5" fmla="*/ 3004457 w 3943350"/>
                <a:gd name="connsiteY5" fmla="*/ 3106625 h 3936661"/>
                <a:gd name="connsiteX6" fmla="*/ 0 w 3943350"/>
                <a:gd name="connsiteY6" fmla="*/ 2382 h 3936661"/>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4763 h 3939042"/>
                <a:gd name="connsiteX1" fmla="*/ 907257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3350" h="3939042">
                  <a:moveTo>
                    <a:pt x="0" y="4763"/>
                  </a:moveTo>
                  <a:lnTo>
                    <a:pt x="912019" y="0"/>
                  </a:lnTo>
                  <a:lnTo>
                    <a:pt x="3943350" y="3090863"/>
                  </a:lnTo>
                  <a:lnTo>
                    <a:pt x="3257550" y="3929063"/>
                  </a:lnTo>
                  <a:lnTo>
                    <a:pt x="2394857" y="3939042"/>
                  </a:lnTo>
                  <a:lnTo>
                    <a:pt x="3004457" y="3109006"/>
                  </a:lnTo>
                  <a:lnTo>
                    <a:pt x="0" y="4763"/>
                  </a:lnTo>
                  <a:close/>
                </a:path>
              </a:pathLst>
            </a:custGeom>
            <a:solidFill>
              <a:srgbClr val="004D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9" name="Text Placeholder 2">
            <a:extLst>
              <a:ext uri="{FF2B5EF4-FFF2-40B4-BE49-F238E27FC236}">
                <a16:creationId xmlns:a16="http://schemas.microsoft.com/office/drawing/2014/main" id="{7BD3552A-27EA-4AEE-BBC6-728BA070EDA4}"/>
              </a:ext>
            </a:extLst>
          </p:cNvPr>
          <p:cNvSpPr txBox="1">
            <a:spLocks/>
          </p:cNvSpPr>
          <p:nvPr/>
        </p:nvSpPr>
        <p:spPr>
          <a:xfrm>
            <a:off x="7969964" y="6043959"/>
            <a:ext cx="3541502" cy="377273"/>
          </a:xfrm>
          <a:prstGeom prst="rect">
            <a:avLst/>
          </a:prstGeom>
        </p:spPr>
        <p:txBody>
          <a:bodyPr vert="horz" lIns="91440" tIns="45720" rIns="91440" bIns="45720" rtlCol="0">
            <a:no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lgn="r">
              <a:spcAft>
                <a:spcPts val="1200"/>
              </a:spcAft>
              <a:buFont typeface="Wingdings" panose="05000000000000000000" pitchFamily="2" charset="2"/>
              <a:buNone/>
            </a:pPr>
            <a:endParaRPr lang="en-US" sz="1800" kern="0" dirty="0">
              <a:solidFill>
                <a:schemeClr val="tx1">
                  <a:lumMod val="50000"/>
                </a:schemeClr>
              </a:solidFill>
              <a:latin typeface="Calibiri"/>
            </a:endParaRPr>
          </a:p>
        </p:txBody>
      </p:sp>
      <p:cxnSp>
        <p:nvCxnSpPr>
          <p:cNvPr id="3" name="Straight Connector 2"/>
          <p:cNvCxnSpPr/>
          <p:nvPr/>
        </p:nvCxnSpPr>
        <p:spPr>
          <a:xfrm>
            <a:off x="8731337" y="637657"/>
            <a:ext cx="0" cy="1630307"/>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39934234-118D-4F19-8525-982E98F53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116" y="500720"/>
            <a:ext cx="2731697" cy="1678567"/>
          </a:xfrm>
          <a:prstGeom prst="rect">
            <a:avLst/>
          </a:prstGeom>
        </p:spPr>
      </p:pic>
      <p:pic>
        <p:nvPicPr>
          <p:cNvPr id="17" name="Picture 2" descr="Image result for salesforce logo">
            <a:extLst>
              <a:ext uri="{FF2B5EF4-FFF2-40B4-BE49-F238E27FC236}">
                <a16:creationId xmlns:a16="http://schemas.microsoft.com/office/drawing/2014/main" id="{1C375F9D-D8EF-448B-B106-B22AC6D4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062" y="611081"/>
            <a:ext cx="2267920" cy="159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7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0389F7-6C73-4D45-BB58-075B464149EF}"/>
              </a:ext>
            </a:extLst>
          </p:cNvPr>
          <p:cNvSpPr>
            <a:spLocks noGrp="1"/>
          </p:cNvSpPr>
          <p:nvPr>
            <p:ph type="body" sz="quarter" idx="10"/>
          </p:nvPr>
        </p:nvSpPr>
        <p:spPr>
          <a:xfrm>
            <a:off x="473075" y="1113117"/>
            <a:ext cx="11250613" cy="4832350"/>
          </a:xfrm>
        </p:spPr>
        <p:txBody>
          <a:bodyPr>
            <a:normAutofit fontScale="70000" lnSpcReduction="20000"/>
          </a:bodyPr>
          <a:lstStyle/>
          <a:p>
            <a:pPr marL="456565" indent="-456565" algn="just">
              <a:buFont typeface="Arial,Sans-Serif" panose="05000000000000000000" pitchFamily="2" charset="2"/>
              <a:buChar char="•"/>
            </a:pPr>
            <a:r>
              <a:rPr lang="en-US" sz="1900" dirty="0">
                <a:cs typeface="Arial"/>
              </a:rPr>
              <a:t>In Phase-2 we have developed the following Use Cases:</a:t>
            </a:r>
          </a:p>
          <a:p>
            <a:pPr marL="1066012" lvl="1" indent="-456565" algn="just">
              <a:buFont typeface="Arial,Sans-Serif" panose="05000000000000000000" pitchFamily="2" charset="2"/>
              <a:buChar char="•"/>
            </a:pPr>
            <a:r>
              <a:rPr lang="en-US" sz="2100" dirty="0">
                <a:cs typeface="Arial"/>
              </a:rPr>
              <a:t>Handling the request of Multiple Topics Related to Competency at a single time.</a:t>
            </a:r>
          </a:p>
          <a:p>
            <a:pPr marL="1066012" lvl="1" indent="-456565" algn="just">
              <a:buFont typeface="Arial,Sans-Serif" panose="05000000000000000000" pitchFamily="2" charset="2"/>
              <a:buChar char="•"/>
            </a:pPr>
            <a:r>
              <a:rPr lang="en-US" sz="2100" dirty="0">
                <a:cs typeface="Arial"/>
              </a:rPr>
              <a:t>With the help of Email Request, User should achieve the functionality of getting the requested questions to that email.</a:t>
            </a:r>
          </a:p>
          <a:p>
            <a:pPr marL="1066012" lvl="1" indent="-456565">
              <a:buFont typeface="Arial,Sans-Serif" panose="05000000000000000000" pitchFamily="2" charset="2"/>
              <a:buChar char="•"/>
            </a:pPr>
            <a:r>
              <a:rPr lang="en-US" sz="2100" b="1" dirty="0">
                <a:cs typeface="Arial"/>
              </a:rPr>
              <a:t>Email to send the request of questions</a:t>
            </a:r>
            <a:r>
              <a:rPr lang="en-US" sz="2100" dirty="0">
                <a:cs typeface="Arial"/>
              </a:rPr>
              <a:t>: autoprocess@23a24d0tjhosoztxl8b9w9j57xy8hp845uph8o3maj18v9imfa.2w-6yslaea0.ap16.apex.salesforce.com</a:t>
            </a:r>
          </a:p>
          <a:p>
            <a:pPr marL="1066012" lvl="1" indent="-456565" algn="just">
              <a:buFont typeface="Arial,Sans-Serif" panose="05000000000000000000" pitchFamily="2" charset="2"/>
              <a:buChar char="•"/>
            </a:pPr>
            <a:r>
              <a:rPr lang="en-US" sz="2100" b="1" dirty="0">
                <a:cs typeface="Arial"/>
              </a:rPr>
              <a:t>Format of Email Body</a:t>
            </a:r>
            <a:r>
              <a:rPr lang="en-US" sz="2100" dirty="0">
                <a:cs typeface="Arial"/>
              </a:rPr>
              <a:t>:</a:t>
            </a:r>
          </a:p>
          <a:p>
            <a:pPr marL="1675460" lvl="2" indent="-456565" algn="just">
              <a:buFont typeface="Arial,Sans-Serif" panose="05000000000000000000" pitchFamily="2" charset="2"/>
              <a:buChar char="•"/>
            </a:pPr>
            <a:r>
              <a:rPr lang="en-US" sz="1700" dirty="0" err="1">
                <a:cs typeface="Arial"/>
              </a:rPr>
              <a:t>Competency:Name_Of_Competency</a:t>
            </a:r>
            <a:r>
              <a:rPr lang="en-US" sz="1700" dirty="0">
                <a:cs typeface="Arial"/>
              </a:rPr>
              <a:t>.</a:t>
            </a:r>
          </a:p>
          <a:p>
            <a:pPr marL="1675460" lvl="2" indent="-456565" algn="just">
              <a:buFont typeface="Arial,Sans-Serif" panose="05000000000000000000" pitchFamily="2" charset="2"/>
              <a:buChar char="•"/>
            </a:pPr>
            <a:r>
              <a:rPr lang="en-US" sz="1700" dirty="0" err="1">
                <a:cs typeface="Arial"/>
              </a:rPr>
              <a:t>Multipletopics:Topics_of_Related_Competency</a:t>
            </a:r>
            <a:r>
              <a:rPr lang="en-US" sz="1700" dirty="0">
                <a:cs typeface="Arial"/>
              </a:rPr>
              <a:t>.</a:t>
            </a:r>
          </a:p>
          <a:p>
            <a:pPr marL="1675460" lvl="2" indent="-456565" algn="just">
              <a:buFont typeface="Arial,Sans-Serif" panose="05000000000000000000" pitchFamily="2" charset="2"/>
              <a:buChar char="•"/>
            </a:pPr>
            <a:r>
              <a:rPr lang="en-US" sz="1700" dirty="0" err="1">
                <a:cs typeface="Arial"/>
              </a:rPr>
              <a:t>NumofEasy:Number_of_Easy_Questions</a:t>
            </a:r>
            <a:r>
              <a:rPr lang="en-US" sz="1700" dirty="0">
                <a:cs typeface="Arial"/>
              </a:rPr>
              <a:t>.</a:t>
            </a:r>
          </a:p>
          <a:p>
            <a:pPr marL="1675460" lvl="2" indent="-456565" algn="just">
              <a:buFont typeface="Arial,Sans-Serif" panose="05000000000000000000" pitchFamily="2" charset="2"/>
              <a:buChar char="•"/>
            </a:pPr>
            <a:r>
              <a:rPr lang="en-US" sz="1700" dirty="0" err="1">
                <a:cs typeface="Arial"/>
              </a:rPr>
              <a:t>NumofMedium:Number_of_Medium_Questions</a:t>
            </a:r>
            <a:r>
              <a:rPr lang="en-US" sz="1700" dirty="0">
                <a:cs typeface="Arial"/>
              </a:rPr>
              <a:t>.</a:t>
            </a:r>
          </a:p>
          <a:p>
            <a:pPr marL="1675460" lvl="2" indent="-456565" algn="just">
              <a:buFont typeface="Arial,Sans-Serif" panose="05000000000000000000" pitchFamily="2" charset="2"/>
              <a:buChar char="•"/>
            </a:pPr>
            <a:r>
              <a:rPr lang="en-US" sz="1700" dirty="0" err="1">
                <a:cs typeface="Arial"/>
              </a:rPr>
              <a:t>NumofHard:Number_of_Hard_Questions</a:t>
            </a:r>
            <a:r>
              <a:rPr lang="en-US" sz="1700" dirty="0">
                <a:cs typeface="Arial"/>
              </a:rPr>
              <a:t>.</a:t>
            </a:r>
          </a:p>
          <a:p>
            <a:pPr marL="1675460" lvl="2" indent="-456565" algn="just">
              <a:buFont typeface="Arial,Sans-Serif" panose="05000000000000000000" pitchFamily="2" charset="2"/>
              <a:buChar char="•"/>
            </a:pPr>
            <a:r>
              <a:rPr lang="en-US" sz="1700" dirty="0" err="1">
                <a:cs typeface="Arial"/>
              </a:rPr>
              <a:t>Email:Email_To_get_the_Requested_Questions</a:t>
            </a:r>
            <a:r>
              <a:rPr lang="en-US" sz="1700" dirty="0">
                <a:cs typeface="Arial"/>
              </a:rPr>
              <a:t>!</a:t>
            </a:r>
          </a:p>
        </p:txBody>
      </p:sp>
      <p:sp>
        <p:nvSpPr>
          <p:cNvPr id="3" name="Title 2">
            <a:extLst>
              <a:ext uri="{FF2B5EF4-FFF2-40B4-BE49-F238E27FC236}">
                <a16:creationId xmlns:a16="http://schemas.microsoft.com/office/drawing/2014/main" id="{CBD55371-45FD-4EE4-B6A7-8E9807A067D9}"/>
              </a:ext>
            </a:extLst>
          </p:cNvPr>
          <p:cNvSpPr>
            <a:spLocks noGrp="1"/>
          </p:cNvSpPr>
          <p:nvPr>
            <p:ph type="title"/>
          </p:nvPr>
        </p:nvSpPr>
        <p:spPr/>
        <p:txBody>
          <a:bodyPr>
            <a:normAutofit fontScale="90000"/>
          </a:bodyPr>
          <a:lstStyle/>
          <a:p>
            <a:r>
              <a:rPr lang="en-US" dirty="0"/>
              <a:t>Demo – Interview Question Picker Tool</a:t>
            </a:r>
            <a:endParaRPr lang="en-IN" dirty="0"/>
          </a:p>
        </p:txBody>
      </p:sp>
    </p:spTree>
    <p:extLst>
      <p:ext uri="{BB962C8B-B14F-4D97-AF65-F5344CB8AC3E}">
        <p14:creationId xmlns:p14="http://schemas.microsoft.com/office/powerpoint/2010/main" val="228943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3600" dirty="0">
                <a:latin typeface="Calibri" panose="020F0502020204030204" pitchFamily="34" charset="0"/>
              </a:rPr>
              <a:t>THANK YOU</a:t>
            </a:r>
          </a:p>
        </p:txBody>
      </p:sp>
      <p:sp>
        <p:nvSpPr>
          <p:cNvPr id="2" name="Text Placeholder 1"/>
          <p:cNvSpPr>
            <a:spLocks noGrp="1"/>
          </p:cNvSpPr>
          <p:nvPr>
            <p:ph type="body" sz="quarter" idx="14"/>
          </p:nvPr>
        </p:nvSpPr>
        <p:spPr/>
        <p:txBody>
          <a:bodyPr/>
          <a:lstStyle/>
          <a:p>
            <a:pPr>
              <a:spcBef>
                <a:spcPts val="0"/>
              </a:spcBef>
              <a:spcAft>
                <a:spcPts val="0"/>
              </a:spcAft>
            </a:pPr>
            <a:r>
              <a:rPr lang="en-US" dirty="0">
                <a:latin typeface="Calibri" panose="020F0502020204030204" pitchFamily="34" charset="0"/>
              </a:rPr>
              <a:t>Satya Kireet – Trainee</a:t>
            </a:r>
          </a:p>
          <a:p>
            <a:pPr>
              <a:spcBef>
                <a:spcPts val="0"/>
              </a:spcBef>
              <a:spcAft>
                <a:spcPts val="0"/>
              </a:spcAft>
            </a:pPr>
            <a:r>
              <a:rPr lang="en-US" dirty="0">
                <a:latin typeface="Calibri" panose="020F0502020204030204" pitchFamily="34" charset="0"/>
              </a:rPr>
              <a:t>Uttam Singh – Software Engineer</a:t>
            </a:r>
          </a:p>
        </p:txBody>
      </p:sp>
    </p:spTree>
    <p:extLst>
      <p:ext uri="{BB962C8B-B14F-4D97-AF65-F5344CB8AC3E}">
        <p14:creationId xmlns:p14="http://schemas.microsoft.com/office/powerpoint/2010/main" val="38712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794" y="0"/>
            <a:ext cx="10425860" cy="6858000"/>
          </a:xfrm>
          <a:prstGeom prst="rect">
            <a:avLst/>
          </a:prstGeom>
        </p:spPr>
      </p:pic>
      <p:sp>
        <p:nvSpPr>
          <p:cNvPr id="4" name="Rectangle 3"/>
          <p:cNvSpPr/>
          <p:nvPr/>
        </p:nvSpPr>
        <p:spPr>
          <a:xfrm>
            <a:off x="0" y="0"/>
            <a:ext cx="4868043" cy="6858000"/>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prstClr val="white"/>
              </a:solidFill>
            </a:endParaRPr>
          </a:p>
        </p:txBody>
      </p:sp>
      <p:sp>
        <p:nvSpPr>
          <p:cNvPr id="7" name="Content Placeholder 2"/>
          <p:cNvSpPr txBox="1">
            <a:spLocks/>
          </p:cNvSpPr>
          <p:nvPr/>
        </p:nvSpPr>
        <p:spPr>
          <a:xfrm>
            <a:off x="352408" y="627794"/>
            <a:ext cx="4640090" cy="5816691"/>
          </a:xfrm>
          <a:prstGeom prst="rect">
            <a:avLst/>
          </a:prstGeom>
        </p:spPr>
        <p:txBody>
          <a:bodyPr>
            <a:norm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fontAlgn="base">
              <a:spcBef>
                <a:spcPts val="360"/>
              </a:spcBef>
              <a:buFont typeface="Arial" panose="020B0604020202020204" pitchFamily="34" charset="0"/>
              <a:buChar char="•"/>
            </a:pPr>
            <a:r>
              <a:rPr lang="en-IN" sz="3000" b="1" dirty="0">
                <a:solidFill>
                  <a:srgbClr val="FFC000"/>
                </a:solidFill>
                <a:latin typeface="Calibri" panose="020F0502020204030204" pitchFamily="34" charset="0"/>
              </a:rPr>
              <a:t>Interview Questions Picker Tool</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Purpose</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Benefits</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Features</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Salesforce Edition</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Design Architecture</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Building Blocks</a:t>
            </a:r>
          </a:p>
          <a:p>
            <a:pPr lvl="1" fontAlgn="base">
              <a:spcBef>
                <a:spcPts val="360"/>
              </a:spcBef>
              <a:buFont typeface="Arial" panose="020B0604020202020204" pitchFamily="34" charset="0"/>
              <a:buChar char="•"/>
            </a:pPr>
            <a:r>
              <a:rPr lang="en-IN" dirty="0">
                <a:solidFill>
                  <a:schemeClr val="bg1"/>
                </a:solidFill>
                <a:latin typeface="Calibri" panose="020F0502020204030204" pitchFamily="34" charset="0"/>
              </a:rPr>
              <a:t>Demo</a:t>
            </a:r>
          </a:p>
          <a:p>
            <a:pPr lvl="1" fontAlgn="base">
              <a:spcBef>
                <a:spcPts val="360"/>
              </a:spcBef>
              <a:buFont typeface="Arial" panose="020B0604020202020204" pitchFamily="34" charset="0"/>
              <a:buChar char="•"/>
            </a:pPr>
            <a:endParaRPr lang="en-IN" dirty="0">
              <a:solidFill>
                <a:schemeClr val="bg1"/>
              </a:solidFill>
              <a:latin typeface="Calibri" panose="020F0502020204030204" pitchFamily="34" charset="0"/>
            </a:endParaRPr>
          </a:p>
        </p:txBody>
      </p:sp>
      <p:sp>
        <p:nvSpPr>
          <p:cNvPr id="6" name="Rectangle 5"/>
          <p:cNvSpPr/>
          <p:nvPr/>
        </p:nvSpPr>
        <p:spPr>
          <a:xfrm>
            <a:off x="4692770" y="0"/>
            <a:ext cx="7495883" cy="6858000"/>
          </a:xfrm>
          <a:prstGeom prst="rect">
            <a:avLst/>
          </a:prstGeom>
          <a:solidFill>
            <a:schemeClr val="bg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extBox 4"/>
          <p:cNvSpPr txBox="1"/>
          <p:nvPr/>
        </p:nvSpPr>
        <p:spPr>
          <a:xfrm>
            <a:off x="7945675" y="110862"/>
            <a:ext cx="1796582" cy="707886"/>
          </a:xfrm>
          <a:prstGeom prst="rect">
            <a:avLst/>
          </a:prstGeom>
          <a:noFill/>
        </p:spPr>
        <p:txBody>
          <a:bodyPr wrap="none" rtlCol="0">
            <a:spAutoFit/>
          </a:bodyPr>
          <a:lstStyle/>
          <a:p>
            <a:r>
              <a:rPr lang="en-IN" sz="4000" b="1" dirty="0">
                <a:solidFill>
                  <a:srgbClr val="4F4F4F">
                    <a:lumMod val="50000"/>
                  </a:srgbClr>
                </a:solidFill>
                <a:latin typeface="Calibri" panose="020F0502020204030204" pitchFamily="34" charset="0"/>
              </a:rPr>
              <a:t>Agenda</a:t>
            </a:r>
          </a:p>
        </p:txBody>
      </p:sp>
    </p:spTree>
    <p:extLst>
      <p:ext uri="{BB962C8B-B14F-4D97-AF65-F5344CB8AC3E}">
        <p14:creationId xmlns:p14="http://schemas.microsoft.com/office/powerpoint/2010/main" val="271526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a:xfrm>
            <a:off x="171" y="110862"/>
            <a:ext cx="12188483" cy="516932"/>
          </a:xfrm>
        </p:spPr>
        <p:txBody>
          <a:bodyPr anchor="ctr">
            <a:normAutofit/>
          </a:bodyPr>
          <a:lstStyle/>
          <a:p>
            <a:pPr>
              <a:lnSpc>
                <a:spcPct val="90000"/>
              </a:lnSpc>
            </a:pPr>
            <a:r>
              <a:rPr lang="en-US"/>
              <a:t>Purpose</a:t>
            </a:r>
            <a:endParaRPr lang="en-IN"/>
          </a:p>
        </p:txBody>
      </p:sp>
      <p:graphicFrame>
        <p:nvGraphicFramePr>
          <p:cNvPr id="7" name="Text Placeholder 4">
            <a:extLst>
              <a:ext uri="{FF2B5EF4-FFF2-40B4-BE49-F238E27FC236}">
                <a16:creationId xmlns:a16="http://schemas.microsoft.com/office/drawing/2014/main" id="{55BFBF12-0C2C-4C30-A83C-70434DF0168D}"/>
              </a:ext>
            </a:extLst>
          </p:cNvPr>
          <p:cNvGraphicFramePr/>
          <p:nvPr>
            <p:extLst>
              <p:ext uri="{D42A27DB-BD31-4B8C-83A1-F6EECF244321}">
                <p14:modId xmlns:p14="http://schemas.microsoft.com/office/powerpoint/2010/main" val="1332285190"/>
              </p:ext>
            </p:extLst>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32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a:xfrm>
            <a:off x="171" y="110862"/>
            <a:ext cx="12188483" cy="516932"/>
          </a:xfrm>
        </p:spPr>
        <p:txBody>
          <a:bodyPr anchor="ctr">
            <a:normAutofit/>
          </a:bodyPr>
          <a:lstStyle/>
          <a:p>
            <a:pPr>
              <a:lnSpc>
                <a:spcPct val="90000"/>
              </a:lnSpc>
            </a:pPr>
            <a:r>
              <a:rPr lang="en-US" dirty="0"/>
              <a:t>Benefits</a:t>
            </a:r>
            <a:endParaRPr lang="en-IN"/>
          </a:p>
        </p:txBody>
      </p:sp>
      <p:graphicFrame>
        <p:nvGraphicFramePr>
          <p:cNvPr id="5" name="Text Placeholder 2">
            <a:extLst>
              <a:ext uri="{FF2B5EF4-FFF2-40B4-BE49-F238E27FC236}">
                <a16:creationId xmlns:a16="http://schemas.microsoft.com/office/drawing/2014/main" id="{42676EE4-3FAC-432C-826C-C3FBE7BE5DF7}"/>
              </a:ext>
            </a:extLst>
          </p:cNvPr>
          <p:cNvGraphicFramePr/>
          <p:nvPr>
            <p:extLst>
              <p:ext uri="{D42A27DB-BD31-4B8C-83A1-F6EECF244321}">
                <p14:modId xmlns:p14="http://schemas.microsoft.com/office/powerpoint/2010/main" val="3753747154"/>
              </p:ext>
            </p:extLst>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14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a:xfrm>
            <a:off x="171" y="110862"/>
            <a:ext cx="12188483" cy="516932"/>
          </a:xfrm>
        </p:spPr>
        <p:txBody>
          <a:bodyPr anchor="ctr">
            <a:normAutofit/>
          </a:bodyPr>
          <a:lstStyle/>
          <a:p>
            <a:pPr>
              <a:lnSpc>
                <a:spcPct val="90000"/>
              </a:lnSpc>
            </a:pPr>
            <a:r>
              <a:rPr lang="en-US" dirty="0"/>
              <a:t>Features</a:t>
            </a:r>
            <a:endParaRPr lang="en-IN"/>
          </a:p>
        </p:txBody>
      </p:sp>
      <p:graphicFrame>
        <p:nvGraphicFramePr>
          <p:cNvPr id="5" name="Text Placeholder 2">
            <a:extLst>
              <a:ext uri="{FF2B5EF4-FFF2-40B4-BE49-F238E27FC236}">
                <a16:creationId xmlns:a16="http://schemas.microsoft.com/office/drawing/2014/main" id="{949A6ACC-EF46-4F01-9B5A-A6121A517D63}"/>
              </a:ext>
            </a:extLst>
          </p:cNvPr>
          <p:cNvGraphicFramePr/>
          <p:nvPr>
            <p:extLst>
              <p:ext uri="{D42A27DB-BD31-4B8C-83A1-F6EECF244321}">
                <p14:modId xmlns:p14="http://schemas.microsoft.com/office/powerpoint/2010/main" val="1466409165"/>
              </p:ext>
            </p:extLst>
          </p:nvPr>
        </p:nvGraphicFramePr>
        <p:xfrm>
          <a:off x="568328" y="928688"/>
          <a:ext cx="10969624" cy="5008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596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22A775-E7FA-4EA0-BD65-EDEAEB025EA4}"/>
              </a:ext>
            </a:extLst>
          </p:cNvPr>
          <p:cNvSpPr>
            <a:spLocks noGrp="1"/>
          </p:cNvSpPr>
          <p:nvPr>
            <p:ph type="body" sz="quarter" idx="10"/>
          </p:nvPr>
        </p:nvSpPr>
        <p:spPr>
          <a:xfrm>
            <a:off x="431131" y="1139272"/>
            <a:ext cx="11250613" cy="4832350"/>
          </a:xfrm>
        </p:spPr>
        <p:txBody>
          <a:bodyPr/>
          <a:lstStyle/>
          <a:p>
            <a:pPr marL="285750" indent="-285750" algn="just">
              <a:buFont typeface="Arial" panose="020B0604020202020204" pitchFamily="34" charset="0"/>
              <a:buChar char="•"/>
            </a:pPr>
            <a:r>
              <a:rPr lang="en-US" sz="2400" u="sng" dirty="0"/>
              <a:t>Salesforce Edition</a:t>
            </a:r>
            <a:r>
              <a:rPr lang="en-US" sz="2400" dirty="0"/>
              <a:t>: </a:t>
            </a:r>
            <a:r>
              <a:rPr lang="en-US" sz="2400" b="0" dirty="0">
                <a:solidFill>
                  <a:srgbClr val="333333"/>
                </a:solidFill>
                <a:effectLst/>
              </a:rPr>
              <a:t>We offer bundles of features and services, each geared toward specific business needs. </a:t>
            </a:r>
          </a:p>
          <a:p>
            <a:pPr marL="952347" lvl="1" indent="-342900" algn="just">
              <a:buFont typeface="Wingdings" panose="05000000000000000000" pitchFamily="2" charset="2"/>
              <a:buChar char="§"/>
            </a:pPr>
            <a:r>
              <a:rPr lang="en-IN" sz="2400" dirty="0"/>
              <a:t>We use a Developer Edition </a:t>
            </a:r>
            <a:r>
              <a:rPr lang="en-IN" sz="2400"/>
              <a:t>(Spring </a:t>
            </a:r>
            <a:r>
              <a:rPr lang="en-IN" sz="2400" dirty="0"/>
              <a:t>– 21) which </a:t>
            </a:r>
            <a:r>
              <a:rPr lang="en-US" sz="2400" b="0" i="0" dirty="0">
                <a:solidFill>
                  <a:srgbClr val="333333"/>
                </a:solidFill>
                <a:effectLst/>
              </a:rPr>
              <a:t>Provides access to the Lightning Platform and APIs. It lets developers extend Salesforce, integrate with other applications, and develop new tools and applications.</a:t>
            </a:r>
          </a:p>
          <a:p>
            <a:pPr marL="457086" lvl="1" indent="-457086" algn="just">
              <a:buFont typeface="Arial" panose="020B0604020202020204" pitchFamily="34" charset="0"/>
              <a:buChar char="•"/>
            </a:pPr>
            <a:r>
              <a:rPr lang="en-US" sz="2400" u="sng" dirty="0"/>
              <a:t>Salesforce Licenses</a:t>
            </a:r>
            <a:r>
              <a:rPr lang="en-US" sz="2400" dirty="0"/>
              <a:t>: We have used </a:t>
            </a:r>
            <a:r>
              <a:rPr lang="en-IN" sz="2400" dirty="0"/>
              <a:t>Customer Community </a:t>
            </a:r>
            <a:r>
              <a:rPr lang="en-US" sz="2400" dirty="0"/>
              <a:t>User, customer community plus User licenses for the Panels. Business-to-consumer experiences with large numbers of external users who need access to Interview Questions Picker Tool.</a:t>
            </a:r>
            <a:endParaRPr lang="en-IN" dirty="0"/>
          </a:p>
        </p:txBody>
      </p:sp>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p:txBody>
          <a:bodyPr>
            <a:normAutofit fontScale="90000"/>
          </a:bodyPr>
          <a:lstStyle/>
          <a:p>
            <a:r>
              <a:rPr lang="en-US" dirty="0"/>
              <a:t>Salesforce Edition</a:t>
            </a:r>
            <a:endParaRPr lang="en-IN" dirty="0"/>
          </a:p>
        </p:txBody>
      </p:sp>
    </p:spTree>
    <p:extLst>
      <p:ext uri="{BB962C8B-B14F-4D97-AF65-F5344CB8AC3E}">
        <p14:creationId xmlns:p14="http://schemas.microsoft.com/office/powerpoint/2010/main" val="40152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p:txBody>
          <a:bodyPr>
            <a:normAutofit fontScale="90000"/>
          </a:bodyPr>
          <a:lstStyle/>
          <a:p>
            <a:r>
              <a:rPr lang="en-US" dirty="0"/>
              <a:t>Design Architecture</a:t>
            </a:r>
            <a:endParaRPr lang="en-IN" dirty="0"/>
          </a:p>
        </p:txBody>
      </p:sp>
      <p:pic>
        <p:nvPicPr>
          <p:cNvPr id="4" name="Picture 3" descr="Diagram&#10;&#10;Description automatically generated">
            <a:extLst>
              <a:ext uri="{FF2B5EF4-FFF2-40B4-BE49-F238E27FC236}">
                <a16:creationId xmlns:a16="http://schemas.microsoft.com/office/drawing/2014/main" id="{31C4EA9B-C822-4E60-9573-505495EC78C0}"/>
              </a:ext>
            </a:extLst>
          </p:cNvPr>
          <p:cNvPicPr>
            <a:picLocks noChangeAspect="1"/>
          </p:cNvPicPr>
          <p:nvPr/>
        </p:nvPicPr>
        <p:blipFill>
          <a:blip r:embed="rId2"/>
          <a:stretch>
            <a:fillRect/>
          </a:stretch>
        </p:blipFill>
        <p:spPr>
          <a:xfrm>
            <a:off x="546847" y="1035774"/>
            <a:ext cx="10667999" cy="5342322"/>
          </a:xfrm>
          <a:prstGeom prst="rect">
            <a:avLst/>
          </a:prstGeom>
        </p:spPr>
      </p:pic>
    </p:spTree>
    <p:extLst>
      <p:ext uri="{BB962C8B-B14F-4D97-AF65-F5344CB8AC3E}">
        <p14:creationId xmlns:p14="http://schemas.microsoft.com/office/powerpoint/2010/main" val="319458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BD75-EC16-44B6-B6BC-C8776F39D02A}"/>
              </a:ext>
            </a:extLst>
          </p:cNvPr>
          <p:cNvSpPr>
            <a:spLocks noGrp="1"/>
          </p:cNvSpPr>
          <p:nvPr>
            <p:ph type="title"/>
          </p:nvPr>
        </p:nvSpPr>
        <p:spPr>
          <a:xfrm>
            <a:off x="711096" y="56270"/>
            <a:ext cx="10827186" cy="516932"/>
          </a:xfrm>
        </p:spPr>
        <p:txBody>
          <a:bodyPr anchor="ctr">
            <a:normAutofit/>
          </a:bodyPr>
          <a:lstStyle/>
          <a:p>
            <a:pPr>
              <a:lnSpc>
                <a:spcPct val="90000"/>
              </a:lnSpc>
            </a:pPr>
            <a:r>
              <a:rPr lang="en-US"/>
              <a:t>Building Blocks</a:t>
            </a:r>
            <a:endParaRPr lang="en-IN"/>
          </a:p>
        </p:txBody>
      </p:sp>
      <p:graphicFrame>
        <p:nvGraphicFramePr>
          <p:cNvPr id="7" name="Text Placeholder 2">
            <a:extLst>
              <a:ext uri="{FF2B5EF4-FFF2-40B4-BE49-F238E27FC236}">
                <a16:creationId xmlns:a16="http://schemas.microsoft.com/office/drawing/2014/main" id="{89AC363C-CDF3-4E91-BCFB-55E3C8BA6A44}"/>
              </a:ext>
            </a:extLst>
          </p:cNvPr>
          <p:cNvGraphicFramePr/>
          <p:nvPr>
            <p:extLst>
              <p:ext uri="{D42A27DB-BD31-4B8C-83A1-F6EECF244321}">
                <p14:modId xmlns:p14="http://schemas.microsoft.com/office/powerpoint/2010/main" val="597600164"/>
              </p:ext>
            </p:extLst>
          </p:nvPr>
        </p:nvGraphicFramePr>
        <p:xfrm>
          <a:off x="331839" y="863382"/>
          <a:ext cx="10969624"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1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0389F7-6C73-4D45-BB58-075B464149EF}"/>
              </a:ext>
            </a:extLst>
          </p:cNvPr>
          <p:cNvSpPr>
            <a:spLocks noGrp="1"/>
          </p:cNvSpPr>
          <p:nvPr>
            <p:ph type="body" sz="quarter" idx="10"/>
          </p:nvPr>
        </p:nvSpPr>
        <p:spPr>
          <a:xfrm>
            <a:off x="473075" y="1113117"/>
            <a:ext cx="11250613" cy="4832350"/>
          </a:xfrm>
        </p:spPr>
        <p:txBody>
          <a:bodyPr>
            <a:normAutofit/>
          </a:bodyPr>
          <a:lstStyle/>
          <a:p>
            <a:pPr marL="456565" indent="-456565" algn="just">
              <a:buFont typeface="Arial,Sans-Serif" panose="05000000000000000000" pitchFamily="2" charset="2"/>
              <a:buChar char="•"/>
            </a:pPr>
            <a:r>
              <a:rPr lang="en-US" sz="1900" dirty="0">
                <a:cs typeface="Arial"/>
              </a:rPr>
              <a:t>We have uploaded the Questions data (Excel Sheet) into salesforce org using Data Import Wizard.</a:t>
            </a:r>
          </a:p>
          <a:p>
            <a:pPr marL="456565" indent="-456565" algn="just">
              <a:buFont typeface="Arial,Sans-Serif" panose="05000000000000000000" pitchFamily="2" charset="2"/>
              <a:buChar char="•"/>
            </a:pPr>
            <a:r>
              <a:rPr lang="en-US" sz="1900" dirty="0">
                <a:cs typeface="Arial"/>
              </a:rPr>
              <a:t>Dev Org:</a:t>
            </a:r>
          </a:p>
          <a:p>
            <a:pPr marL="989831" lvl="1" indent="-456565" algn="just">
              <a:buFont typeface="Arial,Sans-Serif" panose="05000000000000000000" pitchFamily="2" charset="2"/>
              <a:buChar char="•"/>
            </a:pPr>
            <a:r>
              <a:rPr lang="en-US" sz="1900" dirty="0" err="1">
                <a:cs typeface="Arial"/>
              </a:rPr>
              <a:t>UserName</a:t>
            </a:r>
            <a:r>
              <a:rPr lang="en-US" sz="1900" dirty="0">
                <a:cs typeface="Arial"/>
              </a:rPr>
              <a:t>: </a:t>
            </a:r>
            <a:r>
              <a:rPr lang="en-US" sz="1900" dirty="0">
                <a:cs typeface="Arial"/>
                <a:hlinkClick r:id="rId2"/>
              </a:rPr>
              <a:t>satyakireet190@cunning-fox-sufnru.com</a:t>
            </a:r>
            <a:endParaRPr lang="en-US" sz="1900" dirty="0">
              <a:cs typeface="Arial"/>
            </a:endParaRPr>
          </a:p>
          <a:p>
            <a:pPr marL="989831" lvl="1" indent="-456565" algn="just">
              <a:buFont typeface="Arial,Sans-Serif" panose="05000000000000000000" pitchFamily="2" charset="2"/>
              <a:buChar char="•"/>
            </a:pPr>
            <a:r>
              <a:rPr lang="en-US" sz="1900" dirty="0">
                <a:cs typeface="Arial"/>
              </a:rPr>
              <a:t>Password: Kireet@99</a:t>
            </a:r>
          </a:p>
          <a:p>
            <a:pPr marL="456565" lvl="1" indent="-456565">
              <a:buFont typeface="Arial,Sans-Serif" panose="05000000000000000000" pitchFamily="2" charset="2"/>
              <a:buChar char="•"/>
            </a:pPr>
            <a:r>
              <a:rPr lang="en-US" sz="1900" dirty="0">
                <a:cs typeface="Arial"/>
              </a:rPr>
              <a:t>Community Link: </a:t>
            </a:r>
            <a:r>
              <a:rPr lang="en-IN" sz="1600" b="0" i="0" u="sng" dirty="0">
                <a:solidFill>
                  <a:srgbClr val="000000"/>
                </a:solidFill>
                <a:effectLst/>
                <a:latin typeface="Arial" panose="020B0604020202020204" pitchFamily="34" charset="0"/>
                <a:hlinkClick r:id="rId3"/>
              </a:rPr>
              <a:t>https://deal-pipeline-comunity-developer-edition.ap16.force.com/iqpt</a:t>
            </a:r>
            <a:endParaRPr lang="en-IN" sz="1600" b="0" i="0" u="sng" dirty="0">
              <a:solidFill>
                <a:srgbClr val="000000"/>
              </a:solidFill>
              <a:effectLst/>
              <a:latin typeface="Arial" panose="020B0604020202020204" pitchFamily="34" charset="0"/>
            </a:endParaRPr>
          </a:p>
          <a:p>
            <a:pPr marL="456565" lvl="1" indent="-456565">
              <a:buFont typeface="Arial,Sans-Serif" panose="05000000000000000000" pitchFamily="2" charset="2"/>
              <a:buChar char="•"/>
            </a:pPr>
            <a:r>
              <a:rPr lang="en-US" sz="1900" dirty="0">
                <a:cs typeface="Arial"/>
              </a:rPr>
              <a:t>Panel Login:</a:t>
            </a:r>
          </a:p>
          <a:p>
            <a:pPr marL="989831" lvl="1" indent="-456565" algn="just">
              <a:buFont typeface="Arial,Sans-Serif" panose="05000000000000000000" pitchFamily="2" charset="2"/>
              <a:buChar char="•"/>
            </a:pPr>
            <a:r>
              <a:rPr lang="en-US" sz="1900" dirty="0" err="1">
                <a:cs typeface="Arial"/>
              </a:rPr>
              <a:t>UserName</a:t>
            </a:r>
            <a:r>
              <a:rPr lang="en-US" sz="1900" dirty="0">
                <a:cs typeface="Arial"/>
              </a:rPr>
              <a:t>: </a:t>
            </a:r>
            <a:r>
              <a:rPr lang="en-US" sz="1900" dirty="0">
                <a:cs typeface="Arial"/>
                <a:hlinkClick r:id="rId4"/>
              </a:rPr>
              <a:t>panel@gmail.com</a:t>
            </a:r>
            <a:endParaRPr lang="en-US" sz="1900" dirty="0">
              <a:cs typeface="Arial"/>
            </a:endParaRPr>
          </a:p>
          <a:p>
            <a:pPr marL="989831" lvl="1" indent="-456565" algn="just">
              <a:buFont typeface="Arial,Sans-Serif" panose="05000000000000000000" pitchFamily="2" charset="2"/>
              <a:buChar char="•"/>
            </a:pPr>
            <a:r>
              <a:rPr lang="en-US" sz="1900" dirty="0">
                <a:cs typeface="Arial"/>
              </a:rPr>
              <a:t>Password: Kireet@99</a:t>
            </a:r>
          </a:p>
        </p:txBody>
      </p:sp>
      <p:sp>
        <p:nvSpPr>
          <p:cNvPr id="3" name="Title 2">
            <a:extLst>
              <a:ext uri="{FF2B5EF4-FFF2-40B4-BE49-F238E27FC236}">
                <a16:creationId xmlns:a16="http://schemas.microsoft.com/office/drawing/2014/main" id="{CBD55371-45FD-4EE4-B6A7-8E9807A067D9}"/>
              </a:ext>
            </a:extLst>
          </p:cNvPr>
          <p:cNvSpPr>
            <a:spLocks noGrp="1"/>
          </p:cNvSpPr>
          <p:nvPr>
            <p:ph type="title"/>
          </p:nvPr>
        </p:nvSpPr>
        <p:spPr/>
        <p:txBody>
          <a:bodyPr>
            <a:normAutofit fontScale="90000"/>
          </a:bodyPr>
          <a:lstStyle/>
          <a:p>
            <a:r>
              <a:rPr lang="en-US" dirty="0"/>
              <a:t>Demo – Interview Question Picker Tool</a:t>
            </a:r>
            <a:endParaRPr lang="en-IN" dirty="0"/>
          </a:p>
        </p:txBody>
      </p:sp>
    </p:spTree>
    <p:extLst>
      <p:ext uri="{BB962C8B-B14F-4D97-AF65-F5344CB8AC3E}">
        <p14:creationId xmlns:p14="http://schemas.microsoft.com/office/powerpoint/2010/main" val="474017899"/>
      </p:ext>
    </p:extLst>
  </p:cSld>
  <p:clrMapOvr>
    <a:masterClrMapping/>
  </p:clrMapOvr>
</p:sld>
</file>

<file path=ppt/theme/theme1.xml><?xml version="1.0" encoding="utf-8"?>
<a:theme xmlns:a="http://schemas.openxmlformats.org/drawingml/2006/main" name="PPT-Template-20-07">
  <a:themeElements>
    <a:clrScheme name="Custom 15">
      <a:dk1>
        <a:srgbClr val="4F4F4F"/>
      </a:dk1>
      <a:lt1>
        <a:sysClr val="window" lastClr="FFFFFF"/>
      </a:lt1>
      <a:dk2>
        <a:srgbClr val="005BA1"/>
      </a:dk2>
      <a:lt2>
        <a:srgbClr val="005BA1"/>
      </a:lt2>
      <a:accent1>
        <a:srgbClr val="D4342C"/>
      </a:accent1>
      <a:accent2>
        <a:srgbClr val="005BA1"/>
      </a:accent2>
      <a:accent3>
        <a:srgbClr val="005BA1"/>
      </a:accent3>
      <a:accent4>
        <a:srgbClr val="005BA1"/>
      </a:accent4>
      <a:accent5>
        <a:srgbClr val="005BA1"/>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PT-Template-250516">
  <a:themeElements>
    <a:clrScheme name="YASH Colors 2015">
      <a:dk1>
        <a:srgbClr val="4F4F4F"/>
      </a:dk1>
      <a:lt1>
        <a:sysClr val="window" lastClr="FFFFFF"/>
      </a:lt1>
      <a:dk2>
        <a:srgbClr val="009247"/>
      </a:dk2>
      <a:lt2>
        <a:srgbClr val="EFCE4A"/>
      </a:lt2>
      <a:accent1>
        <a:srgbClr val="D4342C"/>
      </a:accent1>
      <a:accent2>
        <a:srgbClr val="005BA1"/>
      </a:accent2>
      <a:accent3>
        <a:srgbClr val="A89044"/>
      </a:accent3>
      <a:accent4>
        <a:srgbClr val="9FCC3B"/>
      </a:accent4>
      <a:accent5>
        <a:srgbClr val="F58220"/>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22FC35E0C86841A2DB30C1285BDC2D" ma:contentTypeVersion="9" ma:contentTypeDescription="Create a new document." ma:contentTypeScope="" ma:versionID="609477064dad39baff21acd15d98f0e1">
  <xsd:schema xmlns:xsd="http://www.w3.org/2001/XMLSchema" xmlns:xs="http://www.w3.org/2001/XMLSchema" xmlns:p="http://schemas.microsoft.com/office/2006/metadata/properties" xmlns:ns2="dd2eb112-2dc8-469e-8841-caa837ccbd60" targetNamespace="http://schemas.microsoft.com/office/2006/metadata/properties" ma:root="true" ma:fieldsID="b19372b452312ef1f000f84124ee126a" ns2:_="">
    <xsd:import namespace="dd2eb112-2dc8-469e-8841-caa837ccbd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eb112-2dc8-469e-8841-caa837ccb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2120EE-8955-46F2-9DD5-05BD29C0E6D8}">
  <ds:schemaRefs>
    <ds:schemaRef ds:uri="http://schemas.microsoft.com/sharepoint/v3/contenttype/forms"/>
  </ds:schemaRefs>
</ds:datastoreItem>
</file>

<file path=customXml/itemProps2.xml><?xml version="1.0" encoding="utf-8"?>
<ds:datastoreItem xmlns:ds="http://schemas.openxmlformats.org/officeDocument/2006/customXml" ds:itemID="{DF84EA8E-B8EF-49D5-93CA-A528376C00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2eb112-2dc8-469e-8841-caa837ccbd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51A72E-6287-4B07-9075-82AC74A30D85}">
  <ds:schemaRefs>
    <ds:schemaRef ds:uri="http://schemas.microsoft.com/office/2006/metadata/properties"/>
    <ds:schemaRef ds:uri="http://purl.org/dc/elements/1.1/"/>
    <ds:schemaRef ds:uri="http://www.w3.org/XML/1998/namespace"/>
    <ds:schemaRef ds:uri="http://schemas.openxmlformats.org/package/2006/metadata/core-properties"/>
    <ds:schemaRef ds:uri="http://purl.org/dc/dcmitype/"/>
    <ds:schemaRef ds:uri="http://schemas.microsoft.com/office/2006/documentManagement/types"/>
    <ds:schemaRef ds:uri="http://purl.org/dc/terms/"/>
    <ds:schemaRef ds:uri="http://schemas.microsoft.com/office/infopath/2007/PartnerControls"/>
    <ds:schemaRef ds:uri="7ef77d93-8a59-46e7-8bcf-8b6902969bd8"/>
  </ds:schemaRefs>
</ds:datastoreItem>
</file>

<file path=docProps/app.xml><?xml version="1.0" encoding="utf-8"?>
<Properties xmlns="http://schemas.openxmlformats.org/officeDocument/2006/extended-properties" xmlns:vt="http://schemas.openxmlformats.org/officeDocument/2006/docPropsVTypes">
  <TotalTime>36</TotalTime>
  <Words>668</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11</vt:i4>
      </vt:variant>
    </vt:vector>
  </HeadingPairs>
  <TitlesOfParts>
    <vt:vector size="24" baseType="lpstr">
      <vt:lpstr>Arial</vt:lpstr>
      <vt:lpstr>Arial,Sans-Serif</vt:lpstr>
      <vt:lpstr>Calibiri</vt:lpstr>
      <vt:lpstr>Calibri</vt:lpstr>
      <vt:lpstr>Calibri Light</vt:lpstr>
      <vt:lpstr>Tahoma</vt:lpstr>
      <vt:lpstr>Wingdings</vt:lpstr>
      <vt:lpstr>PPT-Template-20-07</vt:lpstr>
      <vt:lpstr>1_Custom Design</vt:lpstr>
      <vt:lpstr>Custom Design</vt:lpstr>
      <vt:lpstr>2_Custom Design</vt:lpstr>
      <vt:lpstr>4_Custom Design</vt:lpstr>
      <vt:lpstr>1_PPT-Template-250516</vt:lpstr>
      <vt:lpstr>Salesforce Solution for Interview Questions Picker Tool</vt:lpstr>
      <vt:lpstr>PowerPoint Presentation</vt:lpstr>
      <vt:lpstr>Purpose</vt:lpstr>
      <vt:lpstr>Benefits</vt:lpstr>
      <vt:lpstr>Features</vt:lpstr>
      <vt:lpstr>Salesforce Edition</vt:lpstr>
      <vt:lpstr>Design Architecture</vt:lpstr>
      <vt:lpstr>Building Blocks</vt:lpstr>
      <vt:lpstr>Demo – Interview Question Picker Tool</vt:lpstr>
      <vt:lpstr>Demo – Interview Question Picker Tool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Solution for Questions Picker Tool</dc:title>
  <dc:creator>Sri Satya Kireet Adhikarla</dc:creator>
  <cp:lastModifiedBy>Sri Satya Kireet Adhikarla</cp:lastModifiedBy>
  <cp:revision>8</cp:revision>
  <dcterms:created xsi:type="dcterms:W3CDTF">2021-01-18T04:04:48Z</dcterms:created>
  <dcterms:modified xsi:type="dcterms:W3CDTF">2021-05-26T04:32:53Z</dcterms:modified>
</cp:coreProperties>
</file>